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Bitter" panose="020B0604020202020204" charset="0"/>
      <p:regular r:id="rId33"/>
      <p:bold r:id="rId34"/>
      <p:italic r:id="rId35"/>
      <p:boldItalic r:id="rId36"/>
    </p:embeddedFont>
    <p:embeddedFont>
      <p:font typeface="Exo 2" panose="020B0604020202020204" charset="0"/>
      <p:regular r:id="rId37"/>
      <p:bold r:id="rId38"/>
      <p:italic r:id="rId39"/>
      <p:boldItalic r:id="rId40"/>
    </p:embeddedFont>
    <p:embeddedFont>
      <p:font typeface="Fira Sans Extra Condensed Medium" panose="020B0604020202020204" charset="0"/>
      <p:regular r:id="rId41"/>
      <p:bold r:id="rId42"/>
      <p:italic r:id="rId43"/>
      <p:boldItalic r:id="rId44"/>
    </p:embeddedFont>
    <p:embeddedFont>
      <p:font typeface="Georgia" panose="02040502050405020303" pitchFamily="18" charset="0"/>
      <p:regular r:id="rId45"/>
      <p:bold r:id="rId46"/>
      <p:italic r:id="rId47"/>
      <p:boldItalic r:id="rId48"/>
    </p:embeddedFont>
    <p:embeddedFont>
      <p:font typeface="Nunito" pitchFamily="2" charset="0"/>
      <p:regular r:id="rId49"/>
      <p:bold r:id="rId50"/>
      <p:italic r:id="rId51"/>
      <p:boldItalic r:id="rId52"/>
    </p:embeddedFont>
    <p:embeddedFont>
      <p:font typeface="Nunito Light" pitchFamily="2" charset="0"/>
      <p:regular r:id="rId53"/>
    </p:embeddedFont>
    <p:embeddedFont>
      <p:font typeface="Nunito SemiBold" pitchFamily="2" charset="0"/>
      <p:regular r:id="rId54"/>
      <p:bold r:id="rId55"/>
      <p:italic r:id="rId56"/>
      <p:boldItalic r:id="rId57"/>
    </p:embeddedFont>
    <p:embeddedFont>
      <p:font typeface="Roboto" panose="02000000000000000000" pitchFamily="2" charset="0"/>
      <p:regular r:id="rId58"/>
      <p:bold r:id="rId59"/>
      <p:italic r:id="rId60"/>
      <p:boldItalic r:id="rId61"/>
    </p:embeddedFont>
    <p:embeddedFont>
      <p:font typeface="Roboto Condensed" panose="02000000000000000000" pitchFamily="2" charset="0"/>
      <p:regular r:id="rId62"/>
      <p:bold r:id="rId63"/>
      <p:italic r:id="rId64"/>
      <p:boldItalic r:id="rId65"/>
    </p:embeddedFont>
    <p:embeddedFont>
      <p:font typeface="Roboto Condensed Light" panose="02000000000000000000" pitchFamily="2"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114"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font" Target="fonts/font10.fntdata"/><Relationship Id="rId47" Type="http://schemas.openxmlformats.org/officeDocument/2006/relationships/font" Target="fonts/font15.fntdata"/><Relationship Id="rId63" Type="http://schemas.openxmlformats.org/officeDocument/2006/relationships/font" Target="fonts/font31.fntdata"/><Relationship Id="rId68" Type="http://schemas.openxmlformats.org/officeDocument/2006/relationships/font" Target="fonts/font36.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font" Target="fonts/font26.fntdata"/><Relationship Id="rId66" Type="http://schemas.openxmlformats.org/officeDocument/2006/relationships/font" Target="fonts/font34.fntdata"/><Relationship Id="rId5" Type="http://schemas.openxmlformats.org/officeDocument/2006/relationships/slide" Target="slides/slide4.xml"/><Relationship Id="rId61" Type="http://schemas.openxmlformats.org/officeDocument/2006/relationships/font" Target="fonts/font2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font" Target="fonts/font24.fntdata"/><Relationship Id="rId64" Type="http://schemas.openxmlformats.org/officeDocument/2006/relationships/font" Target="fonts/font32.fntdata"/><Relationship Id="rId69" Type="http://schemas.openxmlformats.org/officeDocument/2006/relationships/font" Target="fonts/font37.fntdata"/><Relationship Id="rId8" Type="http://schemas.openxmlformats.org/officeDocument/2006/relationships/slide" Target="slides/slide7.xml"/><Relationship Id="rId51" Type="http://schemas.openxmlformats.org/officeDocument/2006/relationships/font" Target="fonts/font19.fntdata"/><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59" Type="http://schemas.openxmlformats.org/officeDocument/2006/relationships/font" Target="fonts/font27.fntdata"/><Relationship Id="rId67" Type="http://schemas.openxmlformats.org/officeDocument/2006/relationships/font" Target="fonts/font35.fntdata"/><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font" Target="fonts/font22.fntdata"/><Relationship Id="rId62" Type="http://schemas.openxmlformats.org/officeDocument/2006/relationships/font" Target="fonts/font30.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font" Target="fonts/font2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font" Target="fonts/font20.fntdata"/><Relationship Id="rId60" Type="http://schemas.openxmlformats.org/officeDocument/2006/relationships/font" Target="fonts/font28.fntdata"/><Relationship Id="rId65" Type="http://schemas.openxmlformats.org/officeDocument/2006/relationships/font" Target="fonts/font33.fntdata"/><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7.fntdata"/><Relationship Id="rId34" Type="http://schemas.openxmlformats.org/officeDocument/2006/relationships/font" Target="fonts/font2.fntdata"/><Relationship Id="rId50" Type="http://schemas.openxmlformats.org/officeDocument/2006/relationships/font" Target="fonts/font18.fntdata"/><Relationship Id="rId55" Type="http://schemas.openxmlformats.org/officeDocument/2006/relationships/font" Target="fonts/font23.fntdata"/><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3e47779c2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3e47779c2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3e47779c29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3e47779c29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3e47779c29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3e47779c2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3e3728ac6c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3e3728ac6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3eab9362d5_0_17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3eab9362d5_0_1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3eab9362d5_0_18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3eab9362d5_0_1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3eab9362d5_0_18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3eab9362d5_0_1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eab9362d5_0_18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eab9362d5_0_1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3eab9362d5_0_1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3eab9362d5_0_1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9baafe93df_0_7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9baafe93df_0_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9baafe93df_0_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9baafe93df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3eab9362d5_0_19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13eab9362d5_0_1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dcdc0716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dcdc0716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3dcdc0716b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3dcdc0716b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3dcdc0726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13dcdc072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3dcdc0726a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3dcdc0726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3dcdc0726a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3dcdc0726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3dcdc0716b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3dcdc0716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13dcdc0716b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13dcdc0716b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3dcdc0726a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3dcdc0726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3dcdc0716b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3dcdc0716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9baafe93df_0_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9baafe93df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13dcdc0716b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13dcdc0716b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9baafe93df_0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9baafe93df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9baafe93df_0_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9baafe93df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3e41867a4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3e41867a4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3e41867a44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3e41867a4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9baafe93df_0_4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9baafe93df_0_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9baafe93df_0_6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9baafe93df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6.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Font typeface="Roboto Condensed Light"/>
              <a:buNone/>
              <a:defRPr sz="1400">
                <a:latin typeface="Roboto Condensed Light"/>
                <a:ea typeface="Roboto Condensed Light"/>
                <a:cs typeface="Roboto Condensed Light"/>
                <a:sym typeface="Roboto Condensed Light"/>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11"/>
          <p:cNvSpPr txBox="1">
            <a:spLocks noGrp="1"/>
          </p:cNvSpPr>
          <p:nvPr>
            <p:ph type="title" hasCustomPrompt="1"/>
          </p:nvPr>
        </p:nvSpPr>
        <p:spPr>
          <a:xfrm>
            <a:off x="2250675" y="1001350"/>
            <a:ext cx="6191100" cy="1963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9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0" name="Google Shape;40;p11"/>
          <p:cNvSpPr txBox="1">
            <a:spLocks noGrp="1"/>
          </p:cNvSpPr>
          <p:nvPr>
            <p:ph type="body" idx="1"/>
          </p:nvPr>
        </p:nvSpPr>
        <p:spPr>
          <a:xfrm>
            <a:off x="2107950" y="2895050"/>
            <a:ext cx="6191100" cy="696000"/>
          </a:xfrm>
          <a:prstGeom prst="rect">
            <a:avLst/>
          </a:prstGeom>
        </p:spPr>
        <p:txBody>
          <a:bodyPr spcFirstLastPara="1" wrap="square" lIns="91425" tIns="91425" rIns="91425" bIns="91425" anchor="t" anchorCtr="0">
            <a:noAutofit/>
          </a:bodyPr>
          <a:lstStyle>
            <a:lvl1pPr marL="457200" lvl="0" indent="-304800" algn="r" rtl="0">
              <a:lnSpc>
                <a:spcPct val="100000"/>
              </a:lnSpc>
              <a:spcBef>
                <a:spcPts val="0"/>
              </a:spcBef>
              <a:spcAft>
                <a:spcPts val="0"/>
              </a:spcAft>
              <a:buSzPts val="1200"/>
              <a:buChar char="●"/>
              <a:defRPr sz="1600"/>
            </a:lvl1pPr>
            <a:lvl2pPr marL="914400" lvl="1" indent="-304800" algn="ctr" rtl="0">
              <a:spcBef>
                <a:spcPts val="0"/>
              </a:spcBef>
              <a:spcAft>
                <a:spcPts val="0"/>
              </a:spcAft>
              <a:buSzPts val="1200"/>
              <a:buChar char="○"/>
              <a:defRPr/>
            </a:lvl2pPr>
            <a:lvl3pPr marL="1371600" lvl="2" indent="-304800" algn="ctr" rtl="0">
              <a:spcBef>
                <a:spcPts val="1600"/>
              </a:spcBef>
              <a:spcAft>
                <a:spcPts val="0"/>
              </a:spcAft>
              <a:buSzPts val="1200"/>
              <a:buChar char="■"/>
              <a:defRPr/>
            </a:lvl3pPr>
            <a:lvl4pPr marL="1828800" lvl="3" indent="-304800" algn="ctr" rtl="0">
              <a:spcBef>
                <a:spcPts val="1600"/>
              </a:spcBef>
              <a:spcAft>
                <a:spcPts val="0"/>
              </a:spcAft>
              <a:buSzPts val="1200"/>
              <a:buChar char="●"/>
              <a:defRPr/>
            </a:lvl4pPr>
            <a:lvl5pPr marL="2286000" lvl="4" indent="-304800" algn="ctr" rtl="0">
              <a:spcBef>
                <a:spcPts val="1600"/>
              </a:spcBef>
              <a:spcAft>
                <a:spcPts val="0"/>
              </a:spcAft>
              <a:buSzPts val="1200"/>
              <a:buChar char="○"/>
              <a:defRPr/>
            </a:lvl5pPr>
            <a:lvl6pPr marL="2743200" lvl="5" indent="-304800" algn="ctr" rtl="0">
              <a:spcBef>
                <a:spcPts val="1600"/>
              </a:spcBef>
              <a:spcAft>
                <a:spcPts val="0"/>
              </a:spcAft>
              <a:buSzPts val="1200"/>
              <a:buChar char="■"/>
              <a:defRPr/>
            </a:lvl6pPr>
            <a:lvl7pPr marL="3200400" lvl="6" indent="-304800" algn="ctr" rtl="0">
              <a:spcBef>
                <a:spcPts val="1600"/>
              </a:spcBef>
              <a:spcAft>
                <a:spcPts val="0"/>
              </a:spcAft>
              <a:buSzPts val="1200"/>
              <a:buChar char="●"/>
              <a:defRPr/>
            </a:lvl7pPr>
            <a:lvl8pPr marL="3657600" lvl="7" indent="-304800" algn="ctr" rtl="0">
              <a:spcBef>
                <a:spcPts val="1600"/>
              </a:spcBef>
              <a:spcAft>
                <a:spcPts val="0"/>
              </a:spcAft>
              <a:buSzPts val="1200"/>
              <a:buChar char="○"/>
              <a:defRPr/>
            </a:lvl8pPr>
            <a:lvl9pPr marL="4114800" lvl="8" indent="-304800" algn="ctr" rtl="0">
              <a:spcBef>
                <a:spcPts val="1600"/>
              </a:spcBef>
              <a:spcAft>
                <a:spcPts val="1600"/>
              </a:spcAft>
              <a:buSzPts val="12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42"/>
        <p:cNvGrpSpPr/>
        <p:nvPr/>
      </p:nvGrpSpPr>
      <p:grpSpPr>
        <a:xfrm>
          <a:off x="0" y="0"/>
          <a:ext cx="0" cy="0"/>
          <a:chOff x="0" y="0"/>
          <a:chExt cx="0" cy="0"/>
        </a:xfrm>
      </p:grpSpPr>
      <p:sp>
        <p:nvSpPr>
          <p:cNvPr id="43" name="Google Shape;43;p13"/>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44" name="Google Shape;44;p13"/>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5" name="Google Shape;45;p13"/>
          <p:cNvSpPr txBox="1">
            <a:spLocks noGrp="1"/>
          </p:cNvSpPr>
          <p:nvPr>
            <p:ph type="subTitle" idx="1"/>
          </p:nvPr>
        </p:nvSpPr>
        <p:spPr>
          <a:xfrm>
            <a:off x="690446" y="580278"/>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46" name="Google Shape;46;p13"/>
          <p:cNvSpPr txBox="1">
            <a:spLocks noGrp="1"/>
          </p:cNvSpPr>
          <p:nvPr>
            <p:ph type="title" idx="3" hasCustomPrompt="1"/>
          </p:nvPr>
        </p:nvSpPr>
        <p:spPr>
          <a:xfrm>
            <a:off x="2118448" y="54444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7" name="Google Shape;47;p13"/>
          <p:cNvSpPr txBox="1">
            <a:spLocks noGrp="1"/>
          </p:cNvSpPr>
          <p:nvPr>
            <p:ph type="title" idx="4" hasCustomPrompt="1"/>
          </p:nvPr>
        </p:nvSpPr>
        <p:spPr>
          <a:xfrm>
            <a:off x="2105406" y="151580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8" name="Google Shape;48;p13"/>
          <p:cNvSpPr txBox="1">
            <a:spLocks noGrp="1"/>
          </p:cNvSpPr>
          <p:nvPr>
            <p:ph type="title" idx="5" hasCustomPrompt="1"/>
          </p:nvPr>
        </p:nvSpPr>
        <p:spPr>
          <a:xfrm>
            <a:off x="2105406" y="248716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3"/>
          <p:cNvSpPr txBox="1">
            <a:spLocks noGrp="1"/>
          </p:cNvSpPr>
          <p:nvPr>
            <p:ph type="title" idx="6" hasCustomPrompt="1"/>
          </p:nvPr>
        </p:nvSpPr>
        <p:spPr>
          <a:xfrm>
            <a:off x="5922008" y="2092638"/>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0" name="Google Shape;50;p13"/>
          <p:cNvSpPr txBox="1">
            <a:spLocks noGrp="1"/>
          </p:cNvSpPr>
          <p:nvPr>
            <p:ph type="title" idx="7" hasCustomPrompt="1"/>
          </p:nvPr>
        </p:nvSpPr>
        <p:spPr>
          <a:xfrm>
            <a:off x="5922008" y="3112336"/>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13"/>
          <p:cNvSpPr txBox="1">
            <a:spLocks noGrp="1"/>
          </p:cNvSpPr>
          <p:nvPr>
            <p:ph type="title" idx="8" hasCustomPrompt="1"/>
          </p:nvPr>
        </p:nvSpPr>
        <p:spPr>
          <a:xfrm>
            <a:off x="5922008" y="4132033"/>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3"/>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53" name="Google Shape;53;p13"/>
          <p:cNvSpPr txBox="1">
            <a:spLocks noGrp="1"/>
          </p:cNvSpPr>
          <p:nvPr>
            <p:ph type="subTitle" idx="13"/>
          </p:nvPr>
        </p:nvSpPr>
        <p:spPr>
          <a:xfrm>
            <a:off x="690446" y="1546477"/>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54" name="Google Shape;54;p13"/>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55" name="Google Shape;55;p13"/>
          <p:cNvSpPr txBox="1">
            <a:spLocks noGrp="1"/>
          </p:cNvSpPr>
          <p:nvPr>
            <p:ph type="subTitle" idx="15"/>
          </p:nvPr>
        </p:nvSpPr>
        <p:spPr>
          <a:xfrm>
            <a:off x="690446" y="2519956"/>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56" name="Google Shape;56;p13"/>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57" name="Google Shape;57;p13"/>
          <p:cNvSpPr txBox="1">
            <a:spLocks noGrp="1"/>
          </p:cNvSpPr>
          <p:nvPr>
            <p:ph type="subTitle" idx="17"/>
          </p:nvPr>
        </p:nvSpPr>
        <p:spPr>
          <a:xfrm>
            <a:off x="6811558" y="2153805"/>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58" name="Google Shape;58;p13"/>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59" name="Google Shape;59;p13"/>
          <p:cNvSpPr txBox="1">
            <a:spLocks noGrp="1"/>
          </p:cNvSpPr>
          <p:nvPr>
            <p:ph type="subTitle" idx="19"/>
          </p:nvPr>
        </p:nvSpPr>
        <p:spPr>
          <a:xfrm>
            <a:off x="6811558" y="3177717"/>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60" name="Google Shape;60;p13"/>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61" name="Google Shape;61;p13"/>
          <p:cNvSpPr txBox="1">
            <a:spLocks noGrp="1"/>
          </p:cNvSpPr>
          <p:nvPr>
            <p:ph type="subTitle" idx="21"/>
          </p:nvPr>
        </p:nvSpPr>
        <p:spPr>
          <a:xfrm>
            <a:off x="6811558" y="4189973"/>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3">
    <p:bg>
      <p:bgPr>
        <a:blipFill>
          <a:blip r:embed="rId2">
            <a:alphaModFix/>
          </a:blip>
          <a:stretch>
            <a:fillRect/>
          </a:stretch>
        </a:blipFill>
        <a:effectLst/>
      </p:bgPr>
    </p:bg>
    <p:spTree>
      <p:nvGrpSpPr>
        <p:cNvPr id="1" name="Shape 62"/>
        <p:cNvGrpSpPr/>
        <p:nvPr/>
      </p:nvGrpSpPr>
      <p:grpSpPr>
        <a:xfrm>
          <a:off x="0" y="0"/>
          <a:ext cx="0" cy="0"/>
          <a:chOff x="0" y="0"/>
          <a:chExt cx="0" cy="0"/>
        </a:xfrm>
      </p:grpSpPr>
      <p:sp>
        <p:nvSpPr>
          <p:cNvPr id="63" name="Google Shape;63;p14"/>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64" name="Google Shape;64;p14"/>
          <p:cNvSpPr txBox="1">
            <a:spLocks noGrp="1"/>
          </p:cNvSpPr>
          <p:nvPr>
            <p:ph type="title" idx="2" hasCustomPrompt="1"/>
          </p:nvPr>
        </p:nvSpPr>
        <p:spPr>
          <a:xfrm flipH="1">
            <a:off x="4964179" y="23238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CUSTOM_4">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68" name="Google Shape;68;p15"/>
          <p:cNvSpPr txBox="1">
            <a:spLocks noGrp="1"/>
          </p:cNvSpPr>
          <p:nvPr>
            <p:ph type="title" idx="2" hasCustomPrompt="1"/>
          </p:nvPr>
        </p:nvSpPr>
        <p:spPr>
          <a:xfrm flipH="1">
            <a:off x="4970943" y="1035213"/>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69" name="Google Shape;69;p15"/>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3">
  <p:cSld name="CUSTOM_5">
    <p:bg>
      <p:bgPr>
        <a:blipFill>
          <a:blip r:embed="rId2">
            <a:alphaModFix/>
          </a:blip>
          <a:stretch>
            <a:fillRect/>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72" name="Google Shape;72;p16"/>
          <p:cNvSpPr txBox="1">
            <a:spLocks noGrp="1"/>
          </p:cNvSpPr>
          <p:nvPr>
            <p:ph type="title" idx="2" hasCustomPrompt="1"/>
          </p:nvPr>
        </p:nvSpPr>
        <p:spPr>
          <a:xfrm flipH="1">
            <a:off x="1180003" y="1035213"/>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73" name="Google Shape;73;p16"/>
          <p:cNvSpPr txBox="1">
            <a:spLocks noGrp="1"/>
          </p:cNvSpPr>
          <p:nvPr>
            <p:ph type="subTitle" idx="1"/>
          </p:nvPr>
        </p:nvSpPr>
        <p:spPr>
          <a:xfrm>
            <a:off x="1180003" y="274298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4">
  <p:cSld name="CUSTOM_16">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7"/>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76" name="Google Shape;76;p17"/>
          <p:cNvSpPr txBox="1">
            <a:spLocks noGrp="1"/>
          </p:cNvSpPr>
          <p:nvPr>
            <p:ph type="title" idx="2" hasCustomPrompt="1"/>
          </p:nvPr>
        </p:nvSpPr>
        <p:spPr>
          <a:xfrm flipH="1">
            <a:off x="2260329" y="188198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77" name="Google Shape;77;p17"/>
          <p:cNvSpPr txBox="1">
            <a:spLocks noGrp="1"/>
          </p:cNvSpPr>
          <p:nvPr>
            <p:ph type="subTitle" idx="1"/>
          </p:nvPr>
        </p:nvSpPr>
        <p:spPr>
          <a:xfrm>
            <a:off x="2260329"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5">
  <p:cSld name="CUSTOM_17">
    <p:bg>
      <p:bgPr>
        <a:blipFill>
          <a:blip r:embed="rId2">
            <a:alphaModFix/>
          </a:blip>
          <a:stretch>
            <a:fillRect/>
          </a:stretch>
        </a:blipFill>
        <a:effectLst/>
      </p:bgPr>
    </p:bg>
    <p:spTree>
      <p:nvGrpSpPr>
        <p:cNvPr id="1" name="Shape 78"/>
        <p:cNvGrpSpPr/>
        <p:nvPr/>
      </p:nvGrpSpPr>
      <p:grpSpPr>
        <a:xfrm>
          <a:off x="0" y="0"/>
          <a:ext cx="0" cy="0"/>
          <a:chOff x="0" y="0"/>
          <a:chExt cx="0" cy="0"/>
        </a:xfrm>
      </p:grpSpPr>
      <p:sp>
        <p:nvSpPr>
          <p:cNvPr id="79" name="Google Shape;79;p18"/>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80" name="Google Shape;80;p18"/>
          <p:cNvSpPr txBox="1">
            <a:spLocks noGrp="1"/>
          </p:cNvSpPr>
          <p:nvPr>
            <p:ph type="title" idx="2" hasCustomPrompt="1"/>
          </p:nvPr>
        </p:nvSpPr>
        <p:spPr>
          <a:xfrm flipH="1">
            <a:off x="3914472" y="18666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81" name="Google Shape;81;p18"/>
          <p:cNvSpPr txBox="1">
            <a:spLocks noGrp="1"/>
          </p:cNvSpPr>
          <p:nvPr>
            <p:ph type="subTitle" idx="1"/>
          </p:nvPr>
        </p:nvSpPr>
        <p:spPr>
          <a:xfrm>
            <a:off x="2668872" y="3476054"/>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CUSTOM_37">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9"/>
          <p:cNvSpPr txBox="1">
            <a:spLocks noGrp="1"/>
          </p:cNvSpPr>
          <p:nvPr>
            <p:ph type="body" idx="1"/>
          </p:nvPr>
        </p:nvSpPr>
        <p:spPr>
          <a:xfrm>
            <a:off x="722375" y="1447800"/>
            <a:ext cx="3589200" cy="31563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400"/>
            </a:lvl1pPr>
            <a:lvl2pPr marL="914400" lvl="1" indent="-304800" rtl="0">
              <a:spcBef>
                <a:spcPts val="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4" name="Google Shape;84;p19"/>
          <p:cNvSpPr txBox="1">
            <a:spLocks noGrp="1"/>
          </p:cNvSpPr>
          <p:nvPr>
            <p:ph type="body" idx="2"/>
          </p:nvPr>
        </p:nvSpPr>
        <p:spPr>
          <a:xfrm>
            <a:off x="4832400" y="1447800"/>
            <a:ext cx="3589200" cy="31563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85" name="Google Shape;85;p19"/>
          <p:cNvSpPr txBox="1">
            <a:spLocks noGrp="1"/>
          </p:cNvSpPr>
          <p:nvPr>
            <p:ph type="subTitle" idx="3"/>
          </p:nvPr>
        </p:nvSpPr>
        <p:spPr>
          <a:xfrm>
            <a:off x="723900" y="952500"/>
            <a:ext cx="7699200" cy="399900"/>
          </a:xfrm>
          <a:prstGeom prst="rect">
            <a:avLst/>
          </a:prstGeom>
        </p:spPr>
        <p:txBody>
          <a:bodyPr spcFirstLastPara="1" wrap="square" lIns="91425" tIns="91425" rIns="91425" bIns="91425" anchor="t" anchorCtr="0">
            <a:noAutofit/>
          </a:bodyPr>
          <a:lstStyle>
            <a:lvl1pPr lvl="0" rtl="0">
              <a:lnSpc>
                <a:spcPct val="100000"/>
              </a:lnSpc>
              <a:spcBef>
                <a:spcPts val="300"/>
              </a:spcBef>
              <a:spcAft>
                <a:spcPts val="0"/>
              </a:spcAft>
              <a:buSzPts val="1200"/>
              <a:buNone/>
              <a:defRPr>
                <a:solidFill>
                  <a:schemeClr val="hlink"/>
                </a:solidFill>
              </a:defRPr>
            </a:lvl1pPr>
            <a:lvl2pPr lvl="1" rtl="0">
              <a:spcBef>
                <a:spcPts val="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a:endParaRPr/>
          </a:p>
        </p:txBody>
      </p:sp>
      <p:sp>
        <p:nvSpPr>
          <p:cNvPr id="86" name="Google Shape;86;p1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11">
    <p:bg>
      <p:bgPr>
        <a:blipFill>
          <a:blip r:embed="rId2">
            <a:alphaModFix/>
          </a:blip>
          <a:stretch>
            <a:fillRect/>
          </a:stretch>
        </a:blipFill>
        <a:effectLst/>
      </p:bgPr>
    </p:bg>
    <p:spTree>
      <p:nvGrpSpPr>
        <p:cNvPr id="1" name="Shape 87"/>
        <p:cNvGrpSpPr/>
        <p:nvPr/>
      </p:nvGrpSpPr>
      <p:grpSpPr>
        <a:xfrm>
          <a:off x="0" y="0"/>
          <a:ext cx="0" cy="0"/>
          <a:chOff x="0" y="0"/>
          <a:chExt cx="0" cy="0"/>
        </a:xfrm>
      </p:grpSpPr>
      <p:sp>
        <p:nvSpPr>
          <p:cNvPr id="88" name="Google Shape;88;p20"/>
          <p:cNvSpPr txBox="1">
            <a:spLocks noGrp="1"/>
          </p:cNvSpPr>
          <p:nvPr>
            <p:ph type="ctrTitle"/>
          </p:nvPr>
        </p:nvSpPr>
        <p:spPr>
          <a:xfrm>
            <a:off x="5616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9" name="Google Shape;89;p20"/>
          <p:cNvSpPr txBox="1">
            <a:spLocks noGrp="1"/>
          </p:cNvSpPr>
          <p:nvPr>
            <p:ph type="subTitle" idx="1"/>
          </p:nvPr>
        </p:nvSpPr>
        <p:spPr>
          <a:xfrm>
            <a:off x="872450" y="3090475"/>
            <a:ext cx="2052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sz="1100">
                <a:solidFill>
                  <a:schemeClr val="dk1"/>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0" name="Google Shape;90;p20"/>
          <p:cNvSpPr txBox="1">
            <a:spLocks noGrp="1"/>
          </p:cNvSpPr>
          <p:nvPr>
            <p:ph type="ctrTitle" idx="2"/>
          </p:nvPr>
        </p:nvSpPr>
        <p:spPr>
          <a:xfrm>
            <a:off x="32352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20"/>
          <p:cNvSpPr txBox="1">
            <a:spLocks noGrp="1"/>
          </p:cNvSpPr>
          <p:nvPr>
            <p:ph type="subTitle" idx="3"/>
          </p:nvPr>
        </p:nvSpPr>
        <p:spPr>
          <a:xfrm>
            <a:off x="3462900" y="2036750"/>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sz="1100">
                <a:solidFill>
                  <a:schemeClr val="dk1"/>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2" name="Google Shape;92;p20"/>
          <p:cNvSpPr txBox="1">
            <a:spLocks noGrp="1"/>
          </p:cNvSpPr>
          <p:nvPr>
            <p:ph type="ctrTitle" idx="4"/>
          </p:nvPr>
        </p:nvSpPr>
        <p:spPr>
          <a:xfrm>
            <a:off x="59088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3" name="Google Shape;93;p20"/>
          <p:cNvSpPr txBox="1">
            <a:spLocks noGrp="1"/>
          </p:cNvSpPr>
          <p:nvPr>
            <p:ph type="subTitle" idx="5"/>
          </p:nvPr>
        </p:nvSpPr>
        <p:spPr>
          <a:xfrm>
            <a:off x="6136500" y="3090475"/>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sz="1100">
                <a:solidFill>
                  <a:schemeClr val="dk1"/>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4" name="Google Shape;94;p20"/>
          <p:cNvSpPr txBox="1">
            <a:spLocks noGrp="1"/>
          </p:cNvSpPr>
          <p:nvPr>
            <p:ph type="ctrTitle" idx="6"/>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13" name="Google Shape;13;p3"/>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4" name="Google Shape;14;p3"/>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12">
    <p:bg>
      <p:bgPr>
        <a:blipFill>
          <a:blip r:embed="rId2">
            <a:alphaModFix/>
          </a:blip>
          <a:stretch>
            <a:fillRect/>
          </a:stretch>
        </a:blipFill>
        <a:effectLst/>
      </p:bgPr>
    </p:bg>
    <p:spTree>
      <p:nvGrpSpPr>
        <p:cNvPr id="1" name="Shape 95"/>
        <p:cNvGrpSpPr/>
        <p:nvPr/>
      </p:nvGrpSpPr>
      <p:grpSpPr>
        <a:xfrm>
          <a:off x="0" y="0"/>
          <a:ext cx="0" cy="0"/>
          <a:chOff x="0" y="0"/>
          <a:chExt cx="0" cy="0"/>
        </a:xfrm>
      </p:grpSpPr>
      <p:sp>
        <p:nvSpPr>
          <p:cNvPr id="96" name="Google Shape;96;p21"/>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7" name="Google Shape;97;p21"/>
          <p:cNvSpPr txBox="1">
            <a:spLocks noGrp="1"/>
          </p:cNvSpPr>
          <p:nvPr>
            <p:ph type="ctrTitle" idx="2"/>
          </p:nvPr>
        </p:nvSpPr>
        <p:spPr>
          <a:xfrm>
            <a:off x="2285760" y="1652042"/>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98" name="Google Shape;98;p21"/>
          <p:cNvSpPr txBox="1">
            <a:spLocks noGrp="1"/>
          </p:cNvSpPr>
          <p:nvPr>
            <p:ph type="subTitle" idx="1"/>
          </p:nvPr>
        </p:nvSpPr>
        <p:spPr>
          <a:xfrm>
            <a:off x="2285760" y="1946292"/>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9" name="Google Shape;99;p21"/>
          <p:cNvSpPr txBox="1">
            <a:spLocks noGrp="1"/>
          </p:cNvSpPr>
          <p:nvPr>
            <p:ph type="ctrTitle" idx="3"/>
          </p:nvPr>
        </p:nvSpPr>
        <p:spPr>
          <a:xfrm>
            <a:off x="2285760" y="3570573"/>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00" name="Google Shape;100;p21"/>
          <p:cNvSpPr txBox="1">
            <a:spLocks noGrp="1"/>
          </p:cNvSpPr>
          <p:nvPr>
            <p:ph type="subTitle" idx="4"/>
          </p:nvPr>
        </p:nvSpPr>
        <p:spPr>
          <a:xfrm>
            <a:off x="2285760" y="3864823"/>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1" name="Google Shape;101;p21"/>
          <p:cNvSpPr txBox="1">
            <a:spLocks noGrp="1"/>
          </p:cNvSpPr>
          <p:nvPr>
            <p:ph type="ctrTitle" idx="5"/>
          </p:nvPr>
        </p:nvSpPr>
        <p:spPr>
          <a:xfrm>
            <a:off x="5047297" y="1652042"/>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02" name="Google Shape;102;p21"/>
          <p:cNvSpPr txBox="1">
            <a:spLocks noGrp="1"/>
          </p:cNvSpPr>
          <p:nvPr>
            <p:ph type="subTitle" idx="6"/>
          </p:nvPr>
        </p:nvSpPr>
        <p:spPr>
          <a:xfrm>
            <a:off x="5047299" y="1946292"/>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103" name="Google Shape;103;p21"/>
          <p:cNvSpPr txBox="1">
            <a:spLocks noGrp="1"/>
          </p:cNvSpPr>
          <p:nvPr>
            <p:ph type="ctrTitle" idx="7"/>
          </p:nvPr>
        </p:nvSpPr>
        <p:spPr>
          <a:xfrm>
            <a:off x="5047297" y="3570573"/>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04" name="Google Shape;104;p21"/>
          <p:cNvSpPr txBox="1">
            <a:spLocks noGrp="1"/>
          </p:cNvSpPr>
          <p:nvPr>
            <p:ph type="subTitle" idx="8"/>
          </p:nvPr>
        </p:nvSpPr>
        <p:spPr>
          <a:xfrm>
            <a:off x="5047299" y="3864823"/>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13">
    <p:bg>
      <p:bgPr>
        <a:blipFill>
          <a:blip r:embed="rId2">
            <a:alphaModFix/>
          </a:blip>
          <a:stretch>
            <a:fillRect/>
          </a:stretch>
        </a:blipFill>
        <a:effectLst/>
      </p:bgPr>
    </p:bg>
    <p:spTree>
      <p:nvGrpSpPr>
        <p:cNvPr id="1" name="Shape 105"/>
        <p:cNvGrpSpPr/>
        <p:nvPr/>
      </p:nvGrpSpPr>
      <p:grpSpPr>
        <a:xfrm>
          <a:off x="0" y="0"/>
          <a:ext cx="0" cy="0"/>
          <a:chOff x="0" y="0"/>
          <a:chExt cx="0" cy="0"/>
        </a:xfrm>
      </p:grpSpPr>
      <p:sp>
        <p:nvSpPr>
          <p:cNvPr id="106" name="Google Shape;106;p2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07" name="Google Shape;107;p22"/>
          <p:cNvSpPr txBox="1">
            <a:spLocks noGrp="1"/>
          </p:cNvSpPr>
          <p:nvPr>
            <p:ph type="ctrTitle" idx="2"/>
          </p:nvPr>
        </p:nvSpPr>
        <p:spPr>
          <a:xfrm>
            <a:off x="464478"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08" name="Google Shape;108;p22"/>
          <p:cNvSpPr txBox="1">
            <a:spLocks noGrp="1"/>
          </p:cNvSpPr>
          <p:nvPr>
            <p:ph type="subTitle" idx="1"/>
          </p:nvPr>
        </p:nvSpPr>
        <p:spPr>
          <a:xfrm>
            <a:off x="616128"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9" name="Google Shape;109;p22"/>
          <p:cNvSpPr txBox="1">
            <a:spLocks noGrp="1"/>
          </p:cNvSpPr>
          <p:nvPr>
            <p:ph type="ctrTitle" idx="3"/>
          </p:nvPr>
        </p:nvSpPr>
        <p:spPr>
          <a:xfrm>
            <a:off x="2077426"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0" name="Google Shape;110;p22"/>
          <p:cNvSpPr txBox="1">
            <a:spLocks noGrp="1"/>
          </p:cNvSpPr>
          <p:nvPr>
            <p:ph type="subTitle" idx="4"/>
          </p:nvPr>
        </p:nvSpPr>
        <p:spPr>
          <a:xfrm>
            <a:off x="2229076"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11" name="Google Shape;111;p22"/>
          <p:cNvSpPr txBox="1">
            <a:spLocks noGrp="1"/>
          </p:cNvSpPr>
          <p:nvPr>
            <p:ph type="ctrTitle" idx="5"/>
          </p:nvPr>
        </p:nvSpPr>
        <p:spPr>
          <a:xfrm>
            <a:off x="3690375"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2" name="Google Shape;112;p22"/>
          <p:cNvSpPr txBox="1">
            <a:spLocks noGrp="1"/>
          </p:cNvSpPr>
          <p:nvPr>
            <p:ph type="subTitle" idx="6"/>
          </p:nvPr>
        </p:nvSpPr>
        <p:spPr>
          <a:xfrm>
            <a:off x="3842025"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13" name="Google Shape;113;p22"/>
          <p:cNvSpPr txBox="1">
            <a:spLocks noGrp="1"/>
          </p:cNvSpPr>
          <p:nvPr>
            <p:ph type="ctrTitle" idx="7"/>
          </p:nvPr>
        </p:nvSpPr>
        <p:spPr>
          <a:xfrm>
            <a:off x="3707117"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4" name="Google Shape;114;p22"/>
          <p:cNvSpPr txBox="1">
            <a:spLocks noGrp="1"/>
          </p:cNvSpPr>
          <p:nvPr>
            <p:ph type="subTitle" idx="8"/>
          </p:nvPr>
        </p:nvSpPr>
        <p:spPr>
          <a:xfrm>
            <a:off x="3858772"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15" name="Google Shape;115;p22"/>
          <p:cNvSpPr txBox="1">
            <a:spLocks noGrp="1"/>
          </p:cNvSpPr>
          <p:nvPr>
            <p:ph type="ctrTitle" idx="9"/>
          </p:nvPr>
        </p:nvSpPr>
        <p:spPr>
          <a:xfrm>
            <a:off x="5343519"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6" name="Google Shape;116;p22"/>
          <p:cNvSpPr txBox="1">
            <a:spLocks noGrp="1"/>
          </p:cNvSpPr>
          <p:nvPr>
            <p:ph type="subTitle" idx="13"/>
          </p:nvPr>
        </p:nvSpPr>
        <p:spPr>
          <a:xfrm>
            <a:off x="5500261"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17" name="Google Shape;117;p22"/>
          <p:cNvSpPr txBox="1">
            <a:spLocks noGrp="1"/>
          </p:cNvSpPr>
          <p:nvPr>
            <p:ph type="ctrTitle" idx="14"/>
          </p:nvPr>
        </p:nvSpPr>
        <p:spPr>
          <a:xfrm>
            <a:off x="6979921"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8" name="Google Shape;118;p22"/>
          <p:cNvSpPr txBox="1">
            <a:spLocks noGrp="1"/>
          </p:cNvSpPr>
          <p:nvPr>
            <p:ph type="subTitle" idx="15"/>
          </p:nvPr>
        </p:nvSpPr>
        <p:spPr>
          <a:xfrm>
            <a:off x="7141750" y="3890201"/>
            <a:ext cx="14568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CUSTOM_6">
    <p:bg>
      <p:bgPr>
        <a:blipFill>
          <a:blip r:embed="rId2">
            <a:alphaModFix/>
          </a:blip>
          <a:stretch>
            <a:fillRect/>
          </a:stretch>
        </a:blipFill>
        <a:effectLst/>
      </p:bgPr>
    </p:bg>
    <p:spTree>
      <p:nvGrpSpPr>
        <p:cNvPr id="1" name="Shape 119"/>
        <p:cNvGrpSpPr/>
        <p:nvPr/>
      </p:nvGrpSpPr>
      <p:grpSpPr>
        <a:xfrm>
          <a:off x="0" y="0"/>
          <a:ext cx="0" cy="0"/>
          <a:chOff x="0" y="0"/>
          <a:chExt cx="0" cy="0"/>
        </a:xfrm>
      </p:grpSpPr>
      <p:sp>
        <p:nvSpPr>
          <p:cNvPr id="120" name="Google Shape;120;p2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7">
    <p:bg>
      <p:bgPr>
        <a:blipFill>
          <a:blip r:embed="rId2">
            <a:alphaModFix/>
          </a:blip>
          <a:stretch>
            <a:fillRect/>
          </a:stretch>
        </a:blipFill>
        <a:effectLst/>
      </p:bgPr>
    </p:bg>
    <p:spTree>
      <p:nvGrpSpPr>
        <p:cNvPr id="1" name="Shape 121"/>
        <p:cNvGrpSpPr/>
        <p:nvPr/>
      </p:nvGrpSpPr>
      <p:grpSpPr>
        <a:xfrm>
          <a:off x="0" y="0"/>
          <a:ext cx="0" cy="0"/>
          <a:chOff x="0" y="0"/>
          <a:chExt cx="0" cy="0"/>
        </a:xfrm>
      </p:grpSpPr>
      <p:sp>
        <p:nvSpPr>
          <p:cNvPr id="122" name="Google Shape;122;p2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8">
    <p:bg>
      <p:bgPr>
        <a:blipFill>
          <a:blip r:embed="rId2">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5"/>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9">
    <p:bg>
      <p:bgPr>
        <a:blipFill>
          <a:blip r:embed="rId2">
            <a:alphaModFix/>
          </a:blip>
          <a:stretch>
            <a:fillRect/>
          </a:stretch>
        </a:blipFill>
        <a:effectLst/>
      </p:bgPr>
    </p:bg>
    <p:spTree>
      <p:nvGrpSpPr>
        <p:cNvPr id="1" name="Shape 125"/>
        <p:cNvGrpSpPr/>
        <p:nvPr/>
      </p:nvGrpSpPr>
      <p:grpSpPr>
        <a:xfrm>
          <a:off x="0" y="0"/>
          <a:ext cx="0" cy="0"/>
          <a:chOff x="0" y="0"/>
          <a:chExt cx="0" cy="0"/>
        </a:xfrm>
      </p:grpSpPr>
      <p:sp>
        <p:nvSpPr>
          <p:cNvPr id="126" name="Google Shape;126;p2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mall numbers">
  <p:cSld name="CUSTOM_18">
    <p:bg>
      <p:bgPr>
        <a:blipFill>
          <a:blip r:embed="rId2">
            <a:alphaModFix/>
          </a:blip>
          <a:stretch>
            <a:fillRect/>
          </a:stretch>
        </a:blipFill>
        <a:effectLst/>
      </p:bgPr>
    </p:bg>
    <p:spTree>
      <p:nvGrpSpPr>
        <p:cNvPr id="1" name="Shape 127"/>
        <p:cNvGrpSpPr/>
        <p:nvPr/>
      </p:nvGrpSpPr>
      <p:grpSpPr>
        <a:xfrm>
          <a:off x="0" y="0"/>
          <a:ext cx="0" cy="0"/>
          <a:chOff x="0" y="0"/>
          <a:chExt cx="0" cy="0"/>
        </a:xfrm>
      </p:grpSpPr>
      <p:sp>
        <p:nvSpPr>
          <p:cNvPr id="128" name="Google Shape;128;p2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29" name="Google Shape;129;p27"/>
          <p:cNvSpPr txBox="1">
            <a:spLocks noGrp="1"/>
          </p:cNvSpPr>
          <p:nvPr>
            <p:ph type="title" idx="2" hasCustomPrompt="1"/>
          </p:nvPr>
        </p:nvSpPr>
        <p:spPr>
          <a:xfrm>
            <a:off x="1086651" y="14751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30" name="Google Shape;130;p27"/>
          <p:cNvSpPr txBox="1">
            <a:spLocks noGrp="1"/>
          </p:cNvSpPr>
          <p:nvPr>
            <p:ph type="subTitle" idx="1"/>
          </p:nvPr>
        </p:nvSpPr>
        <p:spPr>
          <a:xfrm flipH="1">
            <a:off x="3481677" y="1666454"/>
            <a:ext cx="3264900" cy="3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None/>
              <a:defRPr>
                <a:solidFill>
                  <a:schemeClr val="lt1"/>
                </a:solidFill>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131" name="Google Shape;131;p27"/>
          <p:cNvSpPr txBox="1">
            <a:spLocks noGrp="1"/>
          </p:cNvSpPr>
          <p:nvPr>
            <p:ph type="title" idx="3" hasCustomPrompt="1"/>
          </p:nvPr>
        </p:nvSpPr>
        <p:spPr>
          <a:xfrm>
            <a:off x="2298451" y="2475350"/>
            <a:ext cx="17637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32" name="Google Shape;132;p27"/>
          <p:cNvSpPr txBox="1">
            <a:spLocks noGrp="1"/>
          </p:cNvSpPr>
          <p:nvPr>
            <p:ph type="subTitle" idx="4"/>
          </p:nvPr>
        </p:nvSpPr>
        <p:spPr>
          <a:xfrm flipH="1">
            <a:off x="4568051" y="2688425"/>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solidFill>
                  <a:schemeClr val="lt1"/>
                </a:solidFill>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133" name="Google Shape;133;p27"/>
          <p:cNvSpPr txBox="1">
            <a:spLocks noGrp="1"/>
          </p:cNvSpPr>
          <p:nvPr>
            <p:ph type="title" idx="5" hasCustomPrompt="1"/>
          </p:nvPr>
        </p:nvSpPr>
        <p:spPr>
          <a:xfrm>
            <a:off x="3353176" y="35136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34" name="Google Shape;134;p27"/>
          <p:cNvSpPr txBox="1">
            <a:spLocks noGrp="1"/>
          </p:cNvSpPr>
          <p:nvPr>
            <p:ph type="subTitle" idx="6"/>
          </p:nvPr>
        </p:nvSpPr>
        <p:spPr>
          <a:xfrm flipH="1">
            <a:off x="5671490" y="3709941"/>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solidFill>
                  <a:schemeClr val="lt1"/>
                </a:solidFill>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10">
    <p:bg>
      <p:bgPr>
        <a:blipFill>
          <a:blip r:embed="rId2">
            <a:alphaModFix/>
          </a:blip>
          <a:stretch>
            <a:fillRect/>
          </a:stretch>
        </a:blipFill>
        <a:effectLst/>
      </p:bgPr>
    </p:bg>
    <p:spTree>
      <p:nvGrpSpPr>
        <p:cNvPr id="1" name="Shape 135"/>
        <p:cNvGrpSpPr/>
        <p:nvPr/>
      </p:nvGrpSpPr>
      <p:grpSpPr>
        <a:xfrm>
          <a:off x="0" y="0"/>
          <a:ext cx="0" cy="0"/>
          <a:chOff x="0" y="0"/>
          <a:chExt cx="0" cy="0"/>
        </a:xfrm>
      </p:grpSpPr>
      <p:sp>
        <p:nvSpPr>
          <p:cNvPr id="136" name="Google Shape;136;p28"/>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4800"/>
              <a:buNone/>
              <a:defRPr sz="4800"/>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137" name="Google Shape;137;p28"/>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8" name="Google Shape;138;p28"/>
          <p:cNvSpPr txBox="1"/>
          <p:nvPr/>
        </p:nvSpPr>
        <p:spPr>
          <a:xfrm>
            <a:off x="625906" y="3722418"/>
            <a:ext cx="3830100" cy="1784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000">
                <a:solidFill>
                  <a:schemeClr val="hlink"/>
                </a:solidFill>
                <a:latin typeface="Roboto Condensed Light"/>
                <a:ea typeface="Roboto Condensed Light"/>
                <a:cs typeface="Roboto Condensed Light"/>
                <a:sym typeface="Roboto Condensed Light"/>
              </a:rPr>
              <a:t>CREDITS: This presentation template was created by </a:t>
            </a:r>
            <a:r>
              <a:rPr lang="en" sz="1000" b="1">
                <a:solidFill>
                  <a:schemeClr val="hlink"/>
                </a:solidFill>
                <a:uFill>
                  <a:noFill/>
                </a:uFill>
                <a:latin typeface="Roboto Condensed"/>
                <a:ea typeface="Roboto Condensed"/>
                <a:cs typeface="Roboto Condensed"/>
                <a:sym typeface="Roboto Condensed"/>
                <a:hlinkClick r:id="rId3"/>
              </a:rPr>
              <a:t>Slidesgo</a:t>
            </a:r>
            <a:r>
              <a:rPr lang="en" sz="1000">
                <a:solidFill>
                  <a:schemeClr val="hlink"/>
                </a:solidFill>
                <a:latin typeface="Roboto Condensed Light"/>
                <a:ea typeface="Roboto Condensed Light"/>
                <a:cs typeface="Roboto Condensed Light"/>
                <a:sym typeface="Roboto Condensed Light"/>
              </a:rPr>
              <a:t>, including icons by </a:t>
            </a:r>
            <a:r>
              <a:rPr lang="en" sz="1000" b="1">
                <a:solidFill>
                  <a:schemeClr val="hlink"/>
                </a:solidFill>
                <a:uFill>
                  <a:noFill/>
                </a:uFill>
                <a:latin typeface="Roboto Condensed"/>
                <a:ea typeface="Roboto Condensed"/>
                <a:cs typeface="Roboto Condensed"/>
                <a:sym typeface="Roboto Condensed"/>
                <a:hlinkClick r:id="rId4"/>
              </a:rPr>
              <a:t>Flaticon</a:t>
            </a:r>
            <a:r>
              <a:rPr lang="en" sz="1000">
                <a:solidFill>
                  <a:schemeClr val="hlink"/>
                </a:solidFill>
                <a:latin typeface="Roboto Condensed Light"/>
                <a:ea typeface="Roboto Condensed Light"/>
                <a:cs typeface="Roboto Condensed Light"/>
                <a:sym typeface="Roboto Condensed Light"/>
              </a:rPr>
              <a:t>, and infographics &amp; images by </a:t>
            </a:r>
            <a:r>
              <a:rPr lang="en" sz="1000" b="1">
                <a:solidFill>
                  <a:schemeClr val="hlink"/>
                </a:solidFill>
                <a:uFill>
                  <a:noFill/>
                </a:uFill>
                <a:latin typeface="Roboto Condensed"/>
                <a:ea typeface="Roboto Condensed"/>
                <a:cs typeface="Roboto Condensed"/>
                <a:sym typeface="Roboto Condensed"/>
                <a:hlinkClick r:id="rId5"/>
              </a:rPr>
              <a:t>Freepik</a:t>
            </a:r>
            <a:r>
              <a:rPr lang="en" sz="1000">
                <a:solidFill>
                  <a:schemeClr val="hlink"/>
                </a:solidFill>
                <a:latin typeface="Roboto Condensed Light"/>
                <a:ea typeface="Roboto Condensed Light"/>
                <a:cs typeface="Roboto Condensed Light"/>
                <a:sym typeface="Roboto Condensed Light"/>
              </a:rPr>
              <a:t>. </a:t>
            </a:r>
            <a:endParaRPr sz="1000">
              <a:solidFill>
                <a:schemeClr val="hlink"/>
              </a:solidFill>
              <a:latin typeface="Roboto Condensed Light"/>
              <a:ea typeface="Roboto Condensed Light"/>
              <a:cs typeface="Roboto Condensed Light"/>
              <a:sym typeface="Roboto Condensed Light"/>
            </a:endParaRPr>
          </a:p>
          <a:p>
            <a:pPr marL="0" lvl="0" indent="0" algn="l" rtl="0">
              <a:lnSpc>
                <a:spcPct val="100000"/>
              </a:lnSpc>
              <a:spcBef>
                <a:spcPts val="300"/>
              </a:spcBef>
              <a:spcAft>
                <a:spcPts val="0"/>
              </a:spcAft>
              <a:buNone/>
            </a:pPr>
            <a:r>
              <a:rPr lang="en" sz="900" b="1">
                <a:solidFill>
                  <a:schemeClr val="hlink"/>
                </a:solidFill>
                <a:latin typeface="Roboto Condensed"/>
                <a:ea typeface="Roboto Condensed"/>
                <a:cs typeface="Roboto Condensed"/>
                <a:sym typeface="Roboto Condensed"/>
              </a:rPr>
              <a:t>Please keep this slide for attribution.</a:t>
            </a:r>
            <a:endParaRPr sz="900" b="1">
              <a:solidFill>
                <a:schemeClr val="hlink"/>
              </a:solidFill>
              <a:latin typeface="Roboto Condensed"/>
              <a:ea typeface="Roboto Condensed"/>
              <a:cs typeface="Roboto Condensed"/>
              <a:sym typeface="Roboto Condensed"/>
            </a:endParaRPr>
          </a:p>
          <a:p>
            <a:pPr marL="0" lvl="0" indent="0" algn="l" rtl="0">
              <a:lnSpc>
                <a:spcPct val="115000"/>
              </a:lnSpc>
              <a:spcBef>
                <a:spcPts val="300"/>
              </a:spcBef>
              <a:spcAft>
                <a:spcPts val="0"/>
              </a:spcAft>
              <a:buNone/>
            </a:pPr>
            <a:endParaRPr>
              <a:solidFill>
                <a:schemeClr val="dk1"/>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870650" y="1144200"/>
            <a:ext cx="6919200" cy="35106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chemeClr val="dk1"/>
              </a:buClr>
              <a:buSzPts val="800"/>
              <a:buFont typeface="Nunito Light"/>
              <a:buAutoNum type="arabicPeriod"/>
              <a:defRPr>
                <a:solidFill>
                  <a:schemeClr val="dk1"/>
                </a:solidFill>
              </a:defRPr>
            </a:lvl1pPr>
            <a:lvl2pPr marL="914400" lvl="1" indent="-304800" rtl="0">
              <a:spcBef>
                <a:spcPts val="1600"/>
              </a:spcBef>
              <a:spcAft>
                <a:spcPts val="0"/>
              </a:spcAft>
              <a:buClr>
                <a:schemeClr val="dk1"/>
              </a:buClr>
              <a:buSzPts val="1200"/>
              <a:buFont typeface="Nunito Light"/>
              <a:buAutoNum type="alphaLcPeriod"/>
              <a:defRPr>
                <a:solidFill>
                  <a:schemeClr val="dk1"/>
                </a:solidFill>
              </a:defRPr>
            </a:lvl2pPr>
            <a:lvl3pPr marL="1371600" lvl="2" indent="-304800" rtl="0">
              <a:spcBef>
                <a:spcPts val="1600"/>
              </a:spcBef>
              <a:spcAft>
                <a:spcPts val="0"/>
              </a:spcAft>
              <a:buClr>
                <a:schemeClr val="dk1"/>
              </a:buClr>
              <a:buSzPts val="1200"/>
              <a:buFont typeface="Nunito Light"/>
              <a:buAutoNum type="romanLcPeriod"/>
              <a:defRPr>
                <a:solidFill>
                  <a:schemeClr val="dk1"/>
                </a:solidFill>
              </a:defRPr>
            </a:lvl3pPr>
            <a:lvl4pPr marL="1828800" lvl="3" indent="-304800" rtl="0">
              <a:spcBef>
                <a:spcPts val="1600"/>
              </a:spcBef>
              <a:spcAft>
                <a:spcPts val="0"/>
              </a:spcAft>
              <a:buClr>
                <a:schemeClr val="dk1"/>
              </a:buClr>
              <a:buSzPts val="1200"/>
              <a:buFont typeface="Nunito Light"/>
              <a:buAutoNum type="arabicPeriod"/>
              <a:defRPr>
                <a:solidFill>
                  <a:schemeClr val="dk1"/>
                </a:solidFill>
              </a:defRPr>
            </a:lvl4pPr>
            <a:lvl5pPr marL="2286000" lvl="4" indent="-304800" rtl="0">
              <a:spcBef>
                <a:spcPts val="1600"/>
              </a:spcBef>
              <a:spcAft>
                <a:spcPts val="0"/>
              </a:spcAft>
              <a:buClr>
                <a:schemeClr val="dk1"/>
              </a:buClr>
              <a:buSzPts val="1200"/>
              <a:buFont typeface="Nunito Light"/>
              <a:buAutoNum type="alphaLcPeriod"/>
              <a:defRPr>
                <a:solidFill>
                  <a:schemeClr val="dk1"/>
                </a:solidFill>
              </a:defRPr>
            </a:lvl5pPr>
            <a:lvl6pPr marL="2743200" lvl="5" indent="-304800" rtl="0">
              <a:spcBef>
                <a:spcPts val="1600"/>
              </a:spcBef>
              <a:spcAft>
                <a:spcPts val="0"/>
              </a:spcAft>
              <a:buClr>
                <a:schemeClr val="dk1"/>
              </a:buClr>
              <a:buSzPts val="1200"/>
              <a:buFont typeface="Nunito Light"/>
              <a:buAutoNum type="romanLcPeriod"/>
              <a:defRPr>
                <a:solidFill>
                  <a:schemeClr val="dk1"/>
                </a:solidFill>
              </a:defRPr>
            </a:lvl6pPr>
            <a:lvl7pPr marL="3200400" lvl="6" indent="-304800" rtl="0">
              <a:spcBef>
                <a:spcPts val="1600"/>
              </a:spcBef>
              <a:spcAft>
                <a:spcPts val="0"/>
              </a:spcAft>
              <a:buClr>
                <a:schemeClr val="dk1"/>
              </a:buClr>
              <a:buSzPts val="1200"/>
              <a:buFont typeface="Nunito Light"/>
              <a:buAutoNum type="arabicPeriod"/>
              <a:defRPr>
                <a:solidFill>
                  <a:schemeClr val="dk1"/>
                </a:solidFill>
              </a:defRPr>
            </a:lvl7pPr>
            <a:lvl8pPr marL="3657600" lvl="7" indent="-304800" rtl="0">
              <a:spcBef>
                <a:spcPts val="1600"/>
              </a:spcBef>
              <a:spcAft>
                <a:spcPts val="0"/>
              </a:spcAft>
              <a:buClr>
                <a:schemeClr val="dk1"/>
              </a:buClr>
              <a:buSzPts val="1200"/>
              <a:buFont typeface="Nunito Light"/>
              <a:buAutoNum type="alphaLcPeriod"/>
              <a:defRPr>
                <a:solidFill>
                  <a:schemeClr val="dk1"/>
                </a:solidFill>
              </a:defRPr>
            </a:lvl8pPr>
            <a:lvl9pPr marL="4114800" lvl="8" indent="-304800" rtl="0">
              <a:spcBef>
                <a:spcPts val="1600"/>
              </a:spcBef>
              <a:spcAft>
                <a:spcPts val="1600"/>
              </a:spcAft>
              <a:buClr>
                <a:schemeClr val="dk1"/>
              </a:buClr>
              <a:buSzPts val="1200"/>
              <a:buFont typeface="Nunito Light"/>
              <a:buAutoNum type="romanLcPeriod"/>
              <a:defRPr>
                <a:solidFill>
                  <a:schemeClr val="dk1"/>
                </a:solidFill>
              </a:defRPr>
            </a:lvl9pPr>
          </a:lstStyle>
          <a:p>
            <a:endParaRPr/>
          </a:p>
        </p:txBody>
      </p:sp>
      <p:sp>
        <p:nvSpPr>
          <p:cNvPr id="17" name="Google Shape;17;p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20" name="Google Shape;20;p5"/>
          <p:cNvSpPr txBox="1">
            <a:spLocks noGrp="1"/>
          </p:cNvSpPr>
          <p:nvPr>
            <p:ph type="ctrTitle" idx="2"/>
          </p:nvPr>
        </p:nvSpPr>
        <p:spPr>
          <a:xfrm>
            <a:off x="1741950" y="2846700"/>
            <a:ext cx="12579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21" name="Google Shape;21;p5"/>
          <p:cNvSpPr txBox="1">
            <a:spLocks noGrp="1"/>
          </p:cNvSpPr>
          <p:nvPr>
            <p:ph type="subTitle" idx="1"/>
          </p:nvPr>
        </p:nvSpPr>
        <p:spPr>
          <a:xfrm>
            <a:off x="1741950" y="1650025"/>
            <a:ext cx="21573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22" name="Google Shape;22;p5"/>
          <p:cNvSpPr txBox="1">
            <a:spLocks noGrp="1"/>
          </p:cNvSpPr>
          <p:nvPr>
            <p:ph type="ctrTitle" idx="3"/>
          </p:nvPr>
        </p:nvSpPr>
        <p:spPr>
          <a:xfrm>
            <a:off x="5633751" y="3635300"/>
            <a:ext cx="17805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23" name="Google Shape;23;p5"/>
          <p:cNvSpPr txBox="1">
            <a:spLocks noGrp="1"/>
          </p:cNvSpPr>
          <p:nvPr>
            <p:ph type="subTitle" idx="4"/>
          </p:nvPr>
        </p:nvSpPr>
        <p:spPr>
          <a:xfrm>
            <a:off x="5256958" y="2440056"/>
            <a:ext cx="21573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8" name="Google Shape;28;p7"/>
          <p:cNvSpPr txBox="1">
            <a:spLocks noGrp="1"/>
          </p:cNvSpPr>
          <p:nvPr>
            <p:ph type="subTitle" idx="1"/>
          </p:nvPr>
        </p:nvSpPr>
        <p:spPr>
          <a:xfrm>
            <a:off x="2580225" y="2314225"/>
            <a:ext cx="3983400" cy="107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ctrTitle"/>
          </p:nvPr>
        </p:nvSpPr>
        <p:spPr>
          <a:xfrm flipH="1">
            <a:off x="1193529" y="1611150"/>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33" name="Google Shape;33;p9"/>
          <p:cNvSpPr txBox="1">
            <a:spLocks noGrp="1"/>
          </p:cNvSpPr>
          <p:nvPr>
            <p:ph type="subTitle" idx="1"/>
          </p:nvPr>
        </p:nvSpPr>
        <p:spPr>
          <a:xfrm>
            <a:off x="1665825" y="3058425"/>
            <a:ext cx="2608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400">
                <a:solidFill>
                  <a:schemeClr val="dk1"/>
                </a:solidFill>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34" name="Google Shape;34;p9"/>
          <p:cNvSpPr txBox="1">
            <a:spLocks noGrp="1"/>
          </p:cNvSpPr>
          <p:nvPr>
            <p:ph type="ctrTitle" idx="2"/>
          </p:nvPr>
        </p:nvSpPr>
        <p:spPr>
          <a:xfrm>
            <a:off x="1964850"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
        <p:cNvGrpSpPr/>
        <p:nvPr/>
      </p:nvGrpSpPr>
      <p:grpSpPr>
        <a:xfrm>
          <a:off x="0" y="0"/>
          <a:ext cx="0" cy="0"/>
          <a:chOff x="0" y="0"/>
          <a:chExt cx="0" cy="0"/>
        </a:xfrm>
      </p:grpSpPr>
      <p:sp>
        <p:nvSpPr>
          <p:cNvPr id="36" name="Google Shape;36;p10"/>
          <p:cNvSpPr txBox="1">
            <a:spLocks noGrp="1"/>
          </p:cNvSpPr>
          <p:nvPr>
            <p:ph type="ctrTitle"/>
          </p:nvPr>
        </p:nvSpPr>
        <p:spPr>
          <a:xfrm flipH="1">
            <a:off x="695425" y="1514475"/>
            <a:ext cx="3559800" cy="780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a:lvl1pPr>
            <a:lvl2pPr lvl="1" algn="ctr" rtl="0">
              <a:spcBef>
                <a:spcPts val="0"/>
              </a:spcBef>
              <a:spcAft>
                <a:spcPts val="0"/>
              </a:spcAft>
              <a:buClr>
                <a:schemeClr val="hlink"/>
              </a:buClr>
              <a:buSzPts val="1800"/>
              <a:buNone/>
              <a:defRPr sz="1800">
                <a:solidFill>
                  <a:schemeClr val="hlink"/>
                </a:solidFill>
              </a:defRPr>
            </a:lvl2pPr>
            <a:lvl3pPr lvl="2" algn="ctr" rtl="0">
              <a:spcBef>
                <a:spcPts val="0"/>
              </a:spcBef>
              <a:spcAft>
                <a:spcPts val="0"/>
              </a:spcAft>
              <a:buClr>
                <a:schemeClr val="hlink"/>
              </a:buClr>
              <a:buSzPts val="1800"/>
              <a:buNone/>
              <a:defRPr sz="1800">
                <a:solidFill>
                  <a:schemeClr val="hlink"/>
                </a:solidFill>
              </a:defRPr>
            </a:lvl3pPr>
            <a:lvl4pPr lvl="3" algn="ctr" rtl="0">
              <a:spcBef>
                <a:spcPts val="0"/>
              </a:spcBef>
              <a:spcAft>
                <a:spcPts val="0"/>
              </a:spcAft>
              <a:buClr>
                <a:schemeClr val="hlink"/>
              </a:buClr>
              <a:buSzPts val="1800"/>
              <a:buNone/>
              <a:defRPr sz="1800">
                <a:solidFill>
                  <a:schemeClr val="hlink"/>
                </a:solidFill>
              </a:defRPr>
            </a:lvl4pPr>
            <a:lvl5pPr lvl="4" algn="ctr" rtl="0">
              <a:spcBef>
                <a:spcPts val="0"/>
              </a:spcBef>
              <a:spcAft>
                <a:spcPts val="0"/>
              </a:spcAft>
              <a:buClr>
                <a:schemeClr val="hlink"/>
              </a:buClr>
              <a:buSzPts val="1800"/>
              <a:buNone/>
              <a:defRPr sz="1800">
                <a:solidFill>
                  <a:schemeClr val="hlink"/>
                </a:solidFill>
              </a:defRPr>
            </a:lvl5pPr>
            <a:lvl6pPr lvl="5" algn="ctr" rtl="0">
              <a:spcBef>
                <a:spcPts val="0"/>
              </a:spcBef>
              <a:spcAft>
                <a:spcPts val="0"/>
              </a:spcAft>
              <a:buClr>
                <a:schemeClr val="hlink"/>
              </a:buClr>
              <a:buSzPts val="1800"/>
              <a:buNone/>
              <a:defRPr sz="1800">
                <a:solidFill>
                  <a:schemeClr val="hlink"/>
                </a:solidFill>
              </a:defRPr>
            </a:lvl6pPr>
            <a:lvl7pPr lvl="6" algn="ctr" rtl="0">
              <a:spcBef>
                <a:spcPts val="0"/>
              </a:spcBef>
              <a:spcAft>
                <a:spcPts val="0"/>
              </a:spcAft>
              <a:buClr>
                <a:schemeClr val="hlink"/>
              </a:buClr>
              <a:buSzPts val="1800"/>
              <a:buNone/>
              <a:defRPr sz="1800">
                <a:solidFill>
                  <a:schemeClr val="hlink"/>
                </a:solidFill>
              </a:defRPr>
            </a:lvl7pPr>
            <a:lvl8pPr lvl="7" algn="ctr" rtl="0">
              <a:spcBef>
                <a:spcPts val="0"/>
              </a:spcBef>
              <a:spcAft>
                <a:spcPts val="0"/>
              </a:spcAft>
              <a:buClr>
                <a:schemeClr val="hlink"/>
              </a:buClr>
              <a:buSzPts val="1800"/>
              <a:buNone/>
              <a:defRPr sz="1800">
                <a:solidFill>
                  <a:schemeClr val="hlink"/>
                </a:solidFill>
              </a:defRPr>
            </a:lvl8pPr>
            <a:lvl9pPr lvl="8" algn="ctr" rtl="0">
              <a:spcBef>
                <a:spcPts val="0"/>
              </a:spcBef>
              <a:spcAft>
                <a:spcPts val="0"/>
              </a:spcAft>
              <a:buClr>
                <a:schemeClr val="hlink"/>
              </a:buClr>
              <a:buSzPts val="1800"/>
              <a:buNone/>
              <a:defRPr sz="1800">
                <a:solidFill>
                  <a:schemeClr val="hlink"/>
                </a:solidFill>
              </a:defRPr>
            </a:lvl9pPr>
          </a:lstStyle>
          <a:p>
            <a:endParaRPr/>
          </a:p>
        </p:txBody>
      </p:sp>
      <p:sp>
        <p:nvSpPr>
          <p:cNvPr id="37" name="Google Shape;37;p10"/>
          <p:cNvSpPr txBox="1">
            <a:spLocks noGrp="1"/>
          </p:cNvSpPr>
          <p:nvPr>
            <p:ph type="subTitle" idx="1"/>
          </p:nvPr>
        </p:nvSpPr>
        <p:spPr>
          <a:xfrm flipH="1">
            <a:off x="1581025" y="2559200"/>
            <a:ext cx="2674200" cy="87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hlink"/>
              </a:buClr>
              <a:buSzPts val="2800"/>
              <a:buFont typeface="Exo 2"/>
              <a:buNone/>
              <a:defRPr sz="2800" b="1">
                <a:solidFill>
                  <a:schemeClr val="hlink"/>
                </a:solidFill>
                <a:latin typeface="Exo 2"/>
                <a:ea typeface="Exo 2"/>
                <a:cs typeface="Exo 2"/>
                <a:sym typeface="Exo 2"/>
              </a:defRPr>
            </a:lvl1pPr>
            <a:lvl2pPr lvl="1" rtl="0">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2pPr>
            <a:lvl3pPr lvl="2" rtl="0">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3pPr>
            <a:lvl4pPr lvl="3" rtl="0">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4pPr>
            <a:lvl5pPr lvl="4" rtl="0">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5pPr>
            <a:lvl6pPr lvl="5" rtl="0">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6pPr>
            <a:lvl7pPr lvl="6" rtl="0">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7pPr>
            <a:lvl8pPr lvl="7" rtl="0">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8pPr>
            <a:lvl9pPr lvl="8" rtl="0">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hlink"/>
              </a:buClr>
              <a:buSzPts val="1200"/>
              <a:buFont typeface="Roboto Condensed Light"/>
              <a:buChar char="●"/>
              <a:defRPr sz="1200">
                <a:solidFill>
                  <a:schemeClr val="hlink"/>
                </a:solidFill>
                <a:latin typeface="Roboto Condensed Light"/>
                <a:ea typeface="Roboto Condensed Light"/>
                <a:cs typeface="Roboto Condensed Light"/>
                <a:sym typeface="Roboto Condensed Light"/>
              </a:defRPr>
            </a:lvl1pPr>
            <a:lvl2pPr marL="914400" lvl="1" indent="-304800" rtl="0">
              <a:lnSpc>
                <a:spcPct val="115000"/>
              </a:lnSpc>
              <a:spcBef>
                <a:spcPts val="1600"/>
              </a:spcBef>
              <a:spcAft>
                <a:spcPts val="0"/>
              </a:spcAft>
              <a:buClr>
                <a:schemeClr val="hlink"/>
              </a:buClr>
              <a:buSzPts val="1200"/>
              <a:buFont typeface="Roboto Condensed Light"/>
              <a:buChar char="○"/>
              <a:defRPr sz="1200">
                <a:solidFill>
                  <a:schemeClr val="hlink"/>
                </a:solidFill>
                <a:latin typeface="Roboto Condensed Light"/>
                <a:ea typeface="Roboto Condensed Light"/>
                <a:cs typeface="Roboto Condensed Light"/>
                <a:sym typeface="Roboto Condensed Light"/>
              </a:defRPr>
            </a:lvl2pPr>
            <a:lvl3pPr marL="1371600" lvl="2" indent="-304800" rtl="0">
              <a:lnSpc>
                <a:spcPct val="115000"/>
              </a:lnSpc>
              <a:spcBef>
                <a:spcPts val="1600"/>
              </a:spcBef>
              <a:spcAft>
                <a:spcPts val="0"/>
              </a:spcAft>
              <a:buClr>
                <a:schemeClr val="hlink"/>
              </a:buClr>
              <a:buSzPts val="1200"/>
              <a:buFont typeface="Roboto Condensed Light"/>
              <a:buChar char="■"/>
              <a:defRPr sz="1200">
                <a:solidFill>
                  <a:schemeClr val="hlink"/>
                </a:solidFill>
                <a:latin typeface="Roboto Condensed Light"/>
                <a:ea typeface="Roboto Condensed Light"/>
                <a:cs typeface="Roboto Condensed Light"/>
                <a:sym typeface="Roboto Condensed Light"/>
              </a:defRPr>
            </a:lvl3pPr>
            <a:lvl4pPr marL="1828800" lvl="3" indent="-304800" rtl="0">
              <a:lnSpc>
                <a:spcPct val="115000"/>
              </a:lnSpc>
              <a:spcBef>
                <a:spcPts val="1600"/>
              </a:spcBef>
              <a:spcAft>
                <a:spcPts val="0"/>
              </a:spcAft>
              <a:buClr>
                <a:schemeClr val="hlink"/>
              </a:buClr>
              <a:buSzPts val="1200"/>
              <a:buFont typeface="Roboto Condensed Light"/>
              <a:buChar char="●"/>
              <a:defRPr sz="1200">
                <a:solidFill>
                  <a:schemeClr val="hlink"/>
                </a:solidFill>
                <a:latin typeface="Roboto Condensed Light"/>
                <a:ea typeface="Roboto Condensed Light"/>
                <a:cs typeface="Roboto Condensed Light"/>
                <a:sym typeface="Roboto Condensed Light"/>
              </a:defRPr>
            </a:lvl4pPr>
            <a:lvl5pPr marL="2286000" lvl="4" indent="-304800" rtl="0">
              <a:lnSpc>
                <a:spcPct val="115000"/>
              </a:lnSpc>
              <a:spcBef>
                <a:spcPts val="1600"/>
              </a:spcBef>
              <a:spcAft>
                <a:spcPts val="0"/>
              </a:spcAft>
              <a:buClr>
                <a:schemeClr val="hlink"/>
              </a:buClr>
              <a:buSzPts val="1200"/>
              <a:buFont typeface="Roboto Condensed Light"/>
              <a:buChar char="○"/>
              <a:defRPr sz="1200">
                <a:solidFill>
                  <a:schemeClr val="hlink"/>
                </a:solidFill>
                <a:latin typeface="Roboto Condensed Light"/>
                <a:ea typeface="Roboto Condensed Light"/>
                <a:cs typeface="Roboto Condensed Light"/>
                <a:sym typeface="Roboto Condensed Light"/>
              </a:defRPr>
            </a:lvl5pPr>
            <a:lvl6pPr marL="2743200" lvl="5" indent="-304800" rtl="0">
              <a:lnSpc>
                <a:spcPct val="115000"/>
              </a:lnSpc>
              <a:spcBef>
                <a:spcPts val="1600"/>
              </a:spcBef>
              <a:spcAft>
                <a:spcPts val="0"/>
              </a:spcAft>
              <a:buClr>
                <a:schemeClr val="hlink"/>
              </a:buClr>
              <a:buSzPts val="1200"/>
              <a:buFont typeface="Roboto Condensed Light"/>
              <a:buChar char="■"/>
              <a:defRPr sz="1200">
                <a:solidFill>
                  <a:schemeClr val="hlink"/>
                </a:solidFill>
                <a:latin typeface="Roboto Condensed Light"/>
                <a:ea typeface="Roboto Condensed Light"/>
                <a:cs typeface="Roboto Condensed Light"/>
                <a:sym typeface="Roboto Condensed Light"/>
              </a:defRPr>
            </a:lvl6pPr>
            <a:lvl7pPr marL="3200400" lvl="6" indent="-304800" rtl="0">
              <a:lnSpc>
                <a:spcPct val="115000"/>
              </a:lnSpc>
              <a:spcBef>
                <a:spcPts val="1600"/>
              </a:spcBef>
              <a:spcAft>
                <a:spcPts val="0"/>
              </a:spcAft>
              <a:buClr>
                <a:schemeClr val="hlink"/>
              </a:buClr>
              <a:buSzPts val="1200"/>
              <a:buFont typeface="Roboto Condensed Light"/>
              <a:buChar char="●"/>
              <a:defRPr sz="1200">
                <a:solidFill>
                  <a:schemeClr val="hlink"/>
                </a:solidFill>
                <a:latin typeface="Roboto Condensed Light"/>
                <a:ea typeface="Roboto Condensed Light"/>
                <a:cs typeface="Roboto Condensed Light"/>
                <a:sym typeface="Roboto Condensed Light"/>
              </a:defRPr>
            </a:lvl7pPr>
            <a:lvl8pPr marL="3657600" lvl="7" indent="-304800" rtl="0">
              <a:lnSpc>
                <a:spcPct val="115000"/>
              </a:lnSpc>
              <a:spcBef>
                <a:spcPts val="1600"/>
              </a:spcBef>
              <a:spcAft>
                <a:spcPts val="0"/>
              </a:spcAft>
              <a:buClr>
                <a:schemeClr val="hlink"/>
              </a:buClr>
              <a:buSzPts val="1200"/>
              <a:buFont typeface="Roboto Condensed Light"/>
              <a:buChar char="○"/>
              <a:defRPr sz="1200">
                <a:solidFill>
                  <a:schemeClr val="hlink"/>
                </a:solidFill>
                <a:latin typeface="Roboto Condensed Light"/>
                <a:ea typeface="Roboto Condensed Light"/>
                <a:cs typeface="Roboto Condensed Light"/>
                <a:sym typeface="Roboto Condensed Light"/>
              </a:defRPr>
            </a:lvl8pPr>
            <a:lvl9pPr marL="4114800" lvl="8" indent="-304800" rtl="0">
              <a:lnSpc>
                <a:spcPct val="115000"/>
              </a:lnSpc>
              <a:spcBef>
                <a:spcPts val="1600"/>
              </a:spcBef>
              <a:spcAft>
                <a:spcPts val="1600"/>
              </a:spcAft>
              <a:buClr>
                <a:schemeClr val="hlink"/>
              </a:buClr>
              <a:buSzPts val="1200"/>
              <a:buFont typeface="Roboto Condensed Light"/>
              <a:buChar char="■"/>
              <a:defRPr sz="1200">
                <a:solidFill>
                  <a:schemeClr val="hlink"/>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slide" Target="slide19.xml"/><Relationship Id="rId5" Type="http://schemas.openxmlformats.org/officeDocument/2006/relationships/slide" Target="slide5.xml"/><Relationship Id="rId4" Type="http://schemas.openxmlformats.org/officeDocument/2006/relationships/slide" Target="slide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9"/>
          <p:cNvSpPr txBox="1">
            <a:spLocks noGrp="1"/>
          </p:cNvSpPr>
          <p:nvPr>
            <p:ph type="ctrTitle"/>
          </p:nvPr>
        </p:nvSpPr>
        <p:spPr>
          <a:xfrm>
            <a:off x="1152650" y="1939025"/>
            <a:ext cx="72915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endParaRPr/>
          </a:p>
          <a:p>
            <a:pPr marL="0" lvl="0" indent="0" algn="r" rtl="0">
              <a:spcBef>
                <a:spcPts val="0"/>
              </a:spcBef>
              <a:spcAft>
                <a:spcPts val="0"/>
              </a:spcAft>
              <a:buClr>
                <a:schemeClr val="dk1"/>
              </a:buClr>
              <a:buSzPts val="1100"/>
              <a:buFont typeface="Arial"/>
              <a:buNone/>
            </a:pPr>
            <a:r>
              <a:rPr lang="en">
                <a:solidFill>
                  <a:schemeClr val="dk1"/>
                </a:solidFill>
              </a:rPr>
              <a:t>CLOUD CLASSIFICATION FOR WEATHER PREDICTION</a:t>
            </a:r>
            <a:endParaRPr>
              <a:solidFill>
                <a:schemeClr val="dk1"/>
              </a:solidFill>
            </a:endParaRPr>
          </a:p>
        </p:txBody>
      </p:sp>
      <p:sp>
        <p:nvSpPr>
          <p:cNvPr id="144" name="Google Shape;144;p29"/>
          <p:cNvSpPr txBox="1">
            <a:spLocks noGrp="1"/>
          </p:cNvSpPr>
          <p:nvPr>
            <p:ph type="subTitle" idx="1"/>
          </p:nvPr>
        </p:nvSpPr>
        <p:spPr>
          <a:xfrm>
            <a:off x="3955731" y="3528422"/>
            <a:ext cx="4352100" cy="71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700" b="1">
                <a:solidFill>
                  <a:schemeClr val="dk1"/>
                </a:solidFill>
                <a:latin typeface="Roboto Condensed"/>
                <a:ea typeface="Roboto Condensed"/>
                <a:cs typeface="Roboto Condensed"/>
                <a:sym typeface="Roboto Condensed"/>
              </a:rPr>
              <a:t>Using deep learning</a:t>
            </a:r>
            <a:endParaRPr sz="1700" b="1">
              <a:solidFill>
                <a:schemeClr val="dk1"/>
              </a:solidFill>
              <a:latin typeface="Roboto Condensed"/>
              <a:ea typeface="Roboto Condensed"/>
              <a:cs typeface="Roboto Condensed"/>
              <a:sym typeface="Roboto Condensed"/>
            </a:endParaRPr>
          </a:p>
        </p:txBody>
      </p:sp>
      <p:cxnSp>
        <p:nvCxnSpPr>
          <p:cNvPr id="145" name="Google Shape;145;p29"/>
          <p:cNvCxnSpPr/>
          <p:nvPr/>
        </p:nvCxnSpPr>
        <p:spPr>
          <a:xfrm>
            <a:off x="6677025" y="3176000"/>
            <a:ext cx="24600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45"/>
                                        </p:tgtEl>
                                        <p:attrNameLst>
                                          <p:attrName>style.visibility</p:attrName>
                                        </p:attrNameLst>
                                      </p:cBhvr>
                                      <p:to>
                                        <p:strVal val="visible"/>
                                      </p:to>
                                    </p:set>
                                    <p:anim calcmode="lin" valueType="num">
                                      <p:cBhvr additive="base">
                                        <p:cTn id="7" dur="1200"/>
                                        <p:tgtEl>
                                          <p:spTgt spid="14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Dataset Overview</a:t>
            </a:r>
            <a:endParaRPr/>
          </a:p>
        </p:txBody>
      </p:sp>
      <p:sp>
        <p:nvSpPr>
          <p:cNvPr id="233" name="Google Shape;233;p38"/>
          <p:cNvSpPr txBox="1"/>
          <p:nvPr/>
        </p:nvSpPr>
        <p:spPr>
          <a:xfrm>
            <a:off x="855450" y="948000"/>
            <a:ext cx="6492300" cy="45111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en" sz="1050">
                <a:highlight>
                  <a:srgbClr val="F8F8F8"/>
                </a:highlight>
              </a:rPr>
              <a:t> </a:t>
            </a:r>
            <a:endParaRPr sz="1150" b="1">
              <a:highlight>
                <a:srgbClr val="F8F8F8"/>
              </a:highlight>
            </a:endParaRPr>
          </a:p>
          <a:p>
            <a:pPr marL="0" lvl="0" indent="0" algn="just" rtl="0">
              <a:lnSpc>
                <a:spcPct val="150000"/>
              </a:lnSpc>
              <a:spcBef>
                <a:spcPts val="1200"/>
              </a:spcBef>
              <a:spcAft>
                <a:spcPts val="0"/>
              </a:spcAft>
              <a:buNone/>
            </a:pPr>
            <a:r>
              <a:rPr lang="en" sz="1800" b="1">
                <a:solidFill>
                  <a:schemeClr val="dk1"/>
                </a:solidFill>
                <a:latin typeface="Roboto Condensed"/>
                <a:ea typeface="Roboto Condensed"/>
                <a:cs typeface="Roboto Condensed"/>
                <a:sym typeface="Roboto Condensed"/>
              </a:rPr>
              <a:t>The dataset has features 11 different classes of clouds collected from the Harvard data source.</a:t>
            </a:r>
            <a:endParaRPr sz="1800" b="1">
              <a:solidFill>
                <a:schemeClr val="dk1"/>
              </a:solidFill>
              <a:latin typeface="Roboto Condensed"/>
              <a:ea typeface="Roboto Condensed"/>
              <a:cs typeface="Roboto Condensed"/>
              <a:sym typeface="Roboto Condensed"/>
            </a:endParaRPr>
          </a:p>
          <a:p>
            <a:pPr marL="0" lvl="0" indent="0" algn="just" rtl="0">
              <a:lnSpc>
                <a:spcPct val="150000"/>
              </a:lnSpc>
              <a:spcBef>
                <a:spcPts val="1200"/>
              </a:spcBef>
              <a:spcAft>
                <a:spcPts val="0"/>
              </a:spcAft>
              <a:buNone/>
            </a:pPr>
            <a:r>
              <a:rPr lang="en" sz="1800" b="1">
                <a:solidFill>
                  <a:schemeClr val="dk1"/>
                </a:solidFill>
                <a:latin typeface="Roboto Condensed"/>
                <a:ea typeface="Roboto Condensed"/>
                <a:cs typeface="Roboto Condensed"/>
                <a:sym typeface="Roboto Condensed"/>
              </a:rPr>
              <a:t>The dataset contains about 2543 cloud labelled images. Images are of fixed dimensions and the photos are of same sizes 256x256 pixels.Each image has only one cloud category and are saved in separate folder as of the labelled class. Such as Ac, Sc,Ns,Cu,Ci,Cc,Cb,Co etc.</a:t>
            </a:r>
            <a:endParaRPr sz="1800" b="1">
              <a:solidFill>
                <a:schemeClr val="dk1"/>
              </a:solidFill>
              <a:highlight>
                <a:srgbClr val="FFFFFF"/>
              </a:highlight>
              <a:latin typeface="Roboto Condensed"/>
              <a:ea typeface="Roboto Condensed"/>
              <a:cs typeface="Roboto Condensed"/>
              <a:sym typeface="Roboto Condensed"/>
            </a:endParaRPr>
          </a:p>
          <a:p>
            <a:pPr marL="0" lvl="0" indent="0" algn="just" rtl="0">
              <a:lnSpc>
                <a:spcPct val="150000"/>
              </a:lnSpc>
              <a:spcBef>
                <a:spcPts val="1200"/>
              </a:spcBef>
              <a:spcAft>
                <a:spcPts val="0"/>
              </a:spcAft>
              <a:buNone/>
            </a:pPr>
            <a:endParaRPr sz="1600">
              <a:solidFill>
                <a:srgbClr val="333333"/>
              </a:solidFill>
              <a:highlight>
                <a:srgbClr val="FFFFFF"/>
              </a:highlight>
            </a:endParaRPr>
          </a:p>
          <a:p>
            <a:pPr marL="0" lvl="0" indent="0" algn="just" rtl="0">
              <a:lnSpc>
                <a:spcPct val="150000"/>
              </a:lnSpc>
              <a:spcBef>
                <a:spcPts val="1200"/>
              </a:spcBef>
              <a:spcAft>
                <a:spcPts val="1200"/>
              </a:spcAft>
              <a:buNone/>
            </a:pP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39"/>
          <p:cNvPicPr preferRelativeResize="0"/>
          <p:nvPr/>
        </p:nvPicPr>
        <p:blipFill rotWithShape="1">
          <a:blip r:embed="rId3">
            <a:alphaModFix/>
          </a:blip>
          <a:srcRect l="20223" t="26847"/>
          <a:stretch/>
        </p:blipFill>
        <p:spPr>
          <a:xfrm>
            <a:off x="1141237" y="855425"/>
            <a:ext cx="6861524" cy="3537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pic>
        <p:nvPicPr>
          <p:cNvPr id="243" name="Google Shape;243;p40"/>
          <p:cNvPicPr preferRelativeResize="0"/>
          <p:nvPr/>
        </p:nvPicPr>
        <p:blipFill rotWithShape="1">
          <a:blip r:embed="rId3">
            <a:alphaModFix/>
          </a:blip>
          <a:srcRect t="11276"/>
          <a:stretch/>
        </p:blipFill>
        <p:spPr>
          <a:xfrm>
            <a:off x="996875" y="1105513"/>
            <a:ext cx="2638425" cy="2645175"/>
          </a:xfrm>
          <a:prstGeom prst="rect">
            <a:avLst/>
          </a:prstGeom>
          <a:noFill/>
          <a:ln>
            <a:noFill/>
          </a:ln>
        </p:spPr>
      </p:pic>
      <p:sp>
        <p:nvSpPr>
          <p:cNvPr id="244" name="Google Shape;244;p40"/>
          <p:cNvSpPr txBox="1"/>
          <p:nvPr/>
        </p:nvSpPr>
        <p:spPr>
          <a:xfrm>
            <a:off x="1458625" y="3794550"/>
            <a:ext cx="10089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chemeClr val="dk1"/>
                </a:solidFill>
                <a:latin typeface="Roboto Condensed"/>
                <a:ea typeface="Roboto Condensed"/>
                <a:cs typeface="Roboto Condensed"/>
                <a:sym typeface="Roboto Condensed"/>
              </a:rPr>
              <a:t>Cirrus</a:t>
            </a:r>
            <a:endParaRPr sz="1600" b="1">
              <a:solidFill>
                <a:schemeClr val="dk1"/>
              </a:solidFill>
              <a:latin typeface="Roboto Condensed"/>
              <a:ea typeface="Roboto Condensed"/>
              <a:cs typeface="Roboto Condensed"/>
              <a:sym typeface="Roboto Condensed"/>
            </a:endParaRPr>
          </a:p>
        </p:txBody>
      </p:sp>
      <p:sp>
        <p:nvSpPr>
          <p:cNvPr id="245" name="Google Shape;245;p40"/>
          <p:cNvSpPr txBox="1"/>
          <p:nvPr/>
        </p:nvSpPr>
        <p:spPr>
          <a:xfrm>
            <a:off x="6382763" y="3750675"/>
            <a:ext cx="15792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chemeClr val="dk1"/>
                </a:solidFill>
                <a:latin typeface="Roboto Condensed"/>
                <a:ea typeface="Roboto Condensed"/>
                <a:cs typeface="Roboto Condensed"/>
                <a:sym typeface="Roboto Condensed"/>
              </a:rPr>
              <a:t>Nimbostratus</a:t>
            </a:r>
            <a:endParaRPr sz="1600" b="1">
              <a:solidFill>
                <a:schemeClr val="dk1"/>
              </a:solidFill>
              <a:latin typeface="Roboto Condensed"/>
              <a:ea typeface="Roboto Condensed"/>
              <a:cs typeface="Roboto Condensed"/>
              <a:sym typeface="Roboto Condensed"/>
            </a:endParaRPr>
          </a:p>
        </p:txBody>
      </p:sp>
      <p:pic>
        <p:nvPicPr>
          <p:cNvPr id="246" name="Google Shape;246;p40"/>
          <p:cNvPicPr preferRelativeResize="0"/>
          <p:nvPr/>
        </p:nvPicPr>
        <p:blipFill rotWithShape="1">
          <a:blip r:embed="rId4">
            <a:alphaModFix/>
          </a:blip>
          <a:srcRect l="13884" t="36917" r="54011" b="5272"/>
          <a:stretch/>
        </p:blipFill>
        <p:spPr>
          <a:xfrm>
            <a:off x="5806350" y="1200539"/>
            <a:ext cx="2424940" cy="2455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grpSp>
        <p:nvGrpSpPr>
          <p:cNvPr id="251" name="Google Shape;251;p41"/>
          <p:cNvGrpSpPr/>
          <p:nvPr/>
        </p:nvGrpSpPr>
        <p:grpSpPr>
          <a:xfrm>
            <a:off x="583813" y="1597125"/>
            <a:ext cx="3349200" cy="924600"/>
            <a:chOff x="518013" y="1451350"/>
            <a:chExt cx="3349200" cy="924600"/>
          </a:xfrm>
        </p:grpSpPr>
        <p:cxnSp>
          <p:nvCxnSpPr>
            <p:cNvPr id="252" name="Google Shape;252;p41"/>
            <p:cNvCxnSpPr/>
            <p:nvPr/>
          </p:nvCxnSpPr>
          <p:spPr>
            <a:xfrm rot="10800000">
              <a:off x="2642013" y="1654113"/>
              <a:ext cx="1225200" cy="0"/>
            </a:xfrm>
            <a:prstGeom prst="straightConnector1">
              <a:avLst/>
            </a:prstGeom>
            <a:noFill/>
            <a:ln w="9525" cap="flat" cmpd="sng">
              <a:solidFill>
                <a:srgbClr val="249C90"/>
              </a:solidFill>
              <a:prstDash val="solid"/>
              <a:round/>
              <a:headEnd type="none" w="sm" len="sm"/>
              <a:tailEnd type="oval" w="med" len="med"/>
            </a:ln>
          </p:spPr>
        </p:cxnSp>
        <p:sp>
          <p:nvSpPr>
            <p:cNvPr id="253" name="Google Shape;253;p41"/>
            <p:cNvSpPr txBox="1"/>
            <p:nvPr/>
          </p:nvSpPr>
          <p:spPr>
            <a:xfrm>
              <a:off x="518013" y="1451350"/>
              <a:ext cx="2124000" cy="924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a:solidFill>
                    <a:schemeClr val="dk1"/>
                  </a:solidFill>
                  <a:latin typeface="Roboto"/>
                  <a:ea typeface="Roboto"/>
                  <a:cs typeface="Roboto"/>
                  <a:sym typeface="Roboto"/>
                </a:rPr>
                <a:t>Load the data set</a:t>
              </a:r>
              <a:endParaRPr b="1">
                <a:solidFill>
                  <a:schemeClr val="dk1"/>
                </a:solidFill>
                <a:latin typeface="Roboto"/>
                <a:ea typeface="Roboto"/>
                <a:cs typeface="Roboto"/>
                <a:sym typeface="Roboto"/>
              </a:endParaRPr>
            </a:p>
            <a:p>
              <a:pPr marL="0" lvl="0" indent="0" algn="r" rtl="0">
                <a:spcBef>
                  <a:spcPts val="1600"/>
                </a:spcBef>
                <a:spcAft>
                  <a:spcPts val="0"/>
                </a:spcAft>
                <a:buNone/>
              </a:pPr>
              <a:endParaRPr sz="800" b="1">
                <a:latin typeface="Roboto"/>
                <a:ea typeface="Roboto"/>
                <a:cs typeface="Roboto"/>
                <a:sym typeface="Roboto"/>
              </a:endParaRPr>
            </a:p>
            <a:p>
              <a:pPr marL="0" lvl="0" indent="0" algn="r" rtl="0">
                <a:spcBef>
                  <a:spcPts val="0"/>
                </a:spcBef>
                <a:spcAft>
                  <a:spcPts val="1600"/>
                </a:spcAft>
                <a:buNone/>
              </a:pPr>
              <a:endParaRPr sz="800" b="1">
                <a:latin typeface="Roboto"/>
                <a:ea typeface="Roboto"/>
                <a:cs typeface="Roboto"/>
                <a:sym typeface="Roboto"/>
              </a:endParaRPr>
            </a:p>
          </p:txBody>
        </p:sp>
      </p:grpSp>
      <p:grpSp>
        <p:nvGrpSpPr>
          <p:cNvPr id="254" name="Google Shape;254;p41"/>
          <p:cNvGrpSpPr/>
          <p:nvPr/>
        </p:nvGrpSpPr>
        <p:grpSpPr>
          <a:xfrm>
            <a:off x="374638" y="2942225"/>
            <a:ext cx="3197300" cy="924600"/>
            <a:chOff x="374638" y="2942225"/>
            <a:chExt cx="3197300" cy="924600"/>
          </a:xfrm>
        </p:grpSpPr>
        <p:cxnSp>
          <p:nvCxnSpPr>
            <p:cNvPr id="255" name="Google Shape;255;p41"/>
            <p:cNvCxnSpPr/>
            <p:nvPr/>
          </p:nvCxnSpPr>
          <p:spPr>
            <a:xfrm rot="10800000">
              <a:off x="2641938" y="3108425"/>
              <a:ext cx="930000" cy="0"/>
            </a:xfrm>
            <a:prstGeom prst="straightConnector1">
              <a:avLst/>
            </a:prstGeom>
            <a:noFill/>
            <a:ln w="9525" cap="flat" cmpd="sng">
              <a:solidFill>
                <a:srgbClr val="1F887E"/>
              </a:solidFill>
              <a:prstDash val="solid"/>
              <a:round/>
              <a:headEnd type="none" w="sm" len="sm"/>
              <a:tailEnd type="oval" w="med" len="med"/>
            </a:ln>
          </p:spPr>
        </p:cxnSp>
        <p:sp>
          <p:nvSpPr>
            <p:cNvPr id="256" name="Google Shape;256;p41"/>
            <p:cNvSpPr txBox="1"/>
            <p:nvPr/>
          </p:nvSpPr>
          <p:spPr>
            <a:xfrm>
              <a:off x="374638" y="2942225"/>
              <a:ext cx="2124000" cy="924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a:solidFill>
                    <a:schemeClr val="dk1"/>
                  </a:solidFill>
                  <a:latin typeface="Roboto"/>
                  <a:ea typeface="Roboto"/>
                  <a:cs typeface="Roboto"/>
                  <a:sym typeface="Roboto"/>
                </a:rPr>
                <a:t>Train-validation split</a:t>
              </a:r>
              <a:endParaRPr b="1">
                <a:solidFill>
                  <a:schemeClr val="dk1"/>
                </a:solidFill>
                <a:latin typeface="Roboto"/>
                <a:ea typeface="Roboto"/>
                <a:cs typeface="Roboto"/>
                <a:sym typeface="Roboto"/>
              </a:endParaRPr>
            </a:p>
            <a:p>
              <a:pPr marL="0" lvl="0" indent="0" algn="r" rtl="0">
                <a:spcBef>
                  <a:spcPts val="1600"/>
                </a:spcBef>
                <a:spcAft>
                  <a:spcPts val="0"/>
                </a:spcAft>
                <a:buNone/>
              </a:pPr>
              <a:endParaRPr sz="800" b="1">
                <a:latin typeface="Roboto"/>
                <a:ea typeface="Roboto"/>
                <a:cs typeface="Roboto"/>
                <a:sym typeface="Roboto"/>
              </a:endParaRPr>
            </a:p>
            <a:p>
              <a:pPr marL="0" lvl="0" indent="0" algn="r" rtl="0">
                <a:spcBef>
                  <a:spcPts val="0"/>
                </a:spcBef>
                <a:spcAft>
                  <a:spcPts val="1600"/>
                </a:spcAft>
                <a:buNone/>
              </a:pPr>
              <a:r>
                <a:rPr lang="en" sz="800">
                  <a:latin typeface="Roboto"/>
                  <a:ea typeface="Roboto"/>
                  <a:cs typeface="Roboto"/>
                  <a:sym typeface="Roboto"/>
                </a:rPr>
                <a:t>.</a:t>
              </a:r>
              <a:endParaRPr sz="800" b="1">
                <a:latin typeface="Roboto"/>
                <a:ea typeface="Roboto"/>
                <a:cs typeface="Roboto"/>
                <a:sym typeface="Roboto"/>
              </a:endParaRPr>
            </a:p>
          </p:txBody>
        </p:sp>
      </p:grpSp>
      <p:grpSp>
        <p:nvGrpSpPr>
          <p:cNvPr id="257" name="Google Shape;257;p41"/>
          <p:cNvGrpSpPr/>
          <p:nvPr/>
        </p:nvGrpSpPr>
        <p:grpSpPr>
          <a:xfrm>
            <a:off x="4657738" y="3569500"/>
            <a:ext cx="3989675" cy="924600"/>
            <a:chOff x="4657738" y="3569500"/>
            <a:chExt cx="3989675" cy="924600"/>
          </a:xfrm>
        </p:grpSpPr>
        <p:cxnSp>
          <p:nvCxnSpPr>
            <p:cNvPr id="258" name="Google Shape;258;p41"/>
            <p:cNvCxnSpPr/>
            <p:nvPr/>
          </p:nvCxnSpPr>
          <p:spPr>
            <a:xfrm>
              <a:off x="4657738" y="3854000"/>
              <a:ext cx="1838700" cy="0"/>
            </a:xfrm>
            <a:prstGeom prst="straightConnector1">
              <a:avLst/>
            </a:prstGeom>
            <a:noFill/>
            <a:ln w="9525" cap="flat" cmpd="sng">
              <a:solidFill>
                <a:srgbClr val="1D7E74"/>
              </a:solidFill>
              <a:prstDash val="solid"/>
              <a:round/>
              <a:headEnd type="none" w="sm" len="sm"/>
              <a:tailEnd type="oval" w="med" len="med"/>
            </a:ln>
          </p:spPr>
        </p:cxnSp>
        <p:sp>
          <p:nvSpPr>
            <p:cNvPr id="259" name="Google Shape;259;p41"/>
            <p:cNvSpPr txBox="1"/>
            <p:nvPr/>
          </p:nvSpPr>
          <p:spPr>
            <a:xfrm>
              <a:off x="6523413" y="3569500"/>
              <a:ext cx="2124000" cy="92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Roboto"/>
                  <a:ea typeface="Roboto"/>
                  <a:cs typeface="Roboto"/>
                  <a:sym typeface="Roboto"/>
                </a:rPr>
                <a:t>Data Preprocessing</a:t>
              </a:r>
              <a:endParaRPr b="1">
                <a:solidFill>
                  <a:schemeClr val="dk1"/>
                </a:solidFill>
                <a:latin typeface="Roboto"/>
                <a:ea typeface="Roboto"/>
                <a:cs typeface="Roboto"/>
                <a:sym typeface="Roboto"/>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1600"/>
                </a:spcAft>
                <a:buNone/>
              </a:pPr>
              <a:endParaRPr sz="800" b="1">
                <a:latin typeface="Roboto"/>
                <a:ea typeface="Roboto"/>
                <a:cs typeface="Roboto"/>
                <a:sym typeface="Roboto"/>
              </a:endParaRPr>
            </a:p>
          </p:txBody>
        </p:sp>
      </p:grpSp>
      <p:grpSp>
        <p:nvGrpSpPr>
          <p:cNvPr id="260" name="Google Shape;260;p41"/>
          <p:cNvGrpSpPr/>
          <p:nvPr/>
        </p:nvGrpSpPr>
        <p:grpSpPr>
          <a:xfrm>
            <a:off x="5209838" y="1388750"/>
            <a:ext cx="3410700" cy="924600"/>
            <a:chOff x="5209838" y="1388750"/>
            <a:chExt cx="3410700" cy="924600"/>
          </a:xfrm>
        </p:grpSpPr>
        <p:sp>
          <p:nvSpPr>
            <p:cNvPr id="261" name="Google Shape;261;p41"/>
            <p:cNvSpPr txBox="1"/>
            <p:nvPr/>
          </p:nvSpPr>
          <p:spPr>
            <a:xfrm>
              <a:off x="6496538" y="1388750"/>
              <a:ext cx="2124000" cy="92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Roboto"/>
                  <a:ea typeface="Roboto"/>
                  <a:cs typeface="Roboto"/>
                  <a:sym typeface="Roboto"/>
                </a:rPr>
                <a:t>Test and deployment</a:t>
              </a:r>
              <a:endParaRPr b="1">
                <a:solidFill>
                  <a:schemeClr val="dk1"/>
                </a:solidFill>
                <a:latin typeface="Roboto"/>
                <a:ea typeface="Roboto"/>
                <a:cs typeface="Roboto"/>
                <a:sym typeface="Roboto"/>
              </a:endParaRPr>
            </a:p>
            <a:p>
              <a:pPr marL="0" lvl="0" indent="0" algn="l" rtl="0">
                <a:spcBef>
                  <a:spcPts val="0"/>
                </a:spcBef>
                <a:spcAft>
                  <a:spcPts val="0"/>
                </a:spcAft>
                <a:buNone/>
              </a:pPr>
              <a:endParaRPr sz="1200" b="1">
                <a:latin typeface="Roboto"/>
                <a:ea typeface="Roboto"/>
                <a:cs typeface="Roboto"/>
                <a:sym typeface="Roboto"/>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1600"/>
                </a:spcAft>
                <a:buNone/>
              </a:pPr>
              <a:endParaRPr sz="800" b="1">
                <a:latin typeface="Roboto"/>
                <a:ea typeface="Roboto"/>
                <a:cs typeface="Roboto"/>
                <a:sym typeface="Roboto"/>
              </a:endParaRPr>
            </a:p>
          </p:txBody>
        </p:sp>
        <p:cxnSp>
          <p:nvCxnSpPr>
            <p:cNvPr id="262" name="Google Shape;262;p41"/>
            <p:cNvCxnSpPr/>
            <p:nvPr/>
          </p:nvCxnSpPr>
          <p:spPr>
            <a:xfrm>
              <a:off x="5209838" y="1654113"/>
              <a:ext cx="1286700" cy="0"/>
            </a:xfrm>
            <a:prstGeom prst="straightConnector1">
              <a:avLst/>
            </a:prstGeom>
            <a:noFill/>
            <a:ln w="9525" cap="flat" cmpd="sng">
              <a:solidFill>
                <a:srgbClr val="155B54"/>
              </a:solidFill>
              <a:prstDash val="solid"/>
              <a:round/>
              <a:headEnd type="none" w="sm" len="sm"/>
              <a:tailEnd type="oval" w="med" len="med"/>
            </a:ln>
          </p:spPr>
        </p:cxnSp>
      </p:grpSp>
      <p:grpSp>
        <p:nvGrpSpPr>
          <p:cNvPr id="263" name="Google Shape;263;p41"/>
          <p:cNvGrpSpPr/>
          <p:nvPr/>
        </p:nvGrpSpPr>
        <p:grpSpPr>
          <a:xfrm>
            <a:off x="5783363" y="2313350"/>
            <a:ext cx="3037125" cy="924600"/>
            <a:chOff x="5610288" y="2521725"/>
            <a:chExt cx="3037125" cy="924600"/>
          </a:xfrm>
        </p:grpSpPr>
        <p:cxnSp>
          <p:nvCxnSpPr>
            <p:cNvPr id="264" name="Google Shape;264;p41"/>
            <p:cNvCxnSpPr/>
            <p:nvPr/>
          </p:nvCxnSpPr>
          <p:spPr>
            <a:xfrm>
              <a:off x="5610288" y="2775650"/>
              <a:ext cx="886200" cy="0"/>
            </a:xfrm>
            <a:prstGeom prst="straightConnector1">
              <a:avLst/>
            </a:prstGeom>
            <a:noFill/>
            <a:ln w="9525" cap="flat" cmpd="sng">
              <a:solidFill>
                <a:srgbClr val="1B786E"/>
              </a:solidFill>
              <a:prstDash val="solid"/>
              <a:round/>
              <a:headEnd type="none" w="sm" len="sm"/>
              <a:tailEnd type="oval" w="med" len="med"/>
            </a:ln>
          </p:spPr>
        </p:cxnSp>
        <p:sp>
          <p:nvSpPr>
            <p:cNvPr id="265" name="Google Shape;265;p41"/>
            <p:cNvSpPr txBox="1"/>
            <p:nvPr/>
          </p:nvSpPr>
          <p:spPr>
            <a:xfrm>
              <a:off x="6523413" y="2521725"/>
              <a:ext cx="2124000" cy="92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Roboto"/>
                  <a:ea typeface="Roboto"/>
                  <a:cs typeface="Roboto"/>
                  <a:sym typeface="Roboto"/>
                </a:rPr>
                <a:t>Building models</a:t>
              </a:r>
              <a:endParaRPr b="1">
                <a:solidFill>
                  <a:schemeClr val="dk1"/>
                </a:solidFill>
                <a:latin typeface="Roboto"/>
                <a:ea typeface="Roboto"/>
                <a:cs typeface="Roboto"/>
                <a:sym typeface="Roboto"/>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1600"/>
                </a:spcAft>
                <a:buNone/>
              </a:pPr>
              <a:endParaRPr sz="800" b="1">
                <a:latin typeface="Roboto"/>
                <a:ea typeface="Roboto"/>
                <a:cs typeface="Roboto"/>
                <a:sym typeface="Roboto"/>
              </a:endParaRPr>
            </a:p>
          </p:txBody>
        </p:sp>
      </p:grpSp>
      <p:grpSp>
        <p:nvGrpSpPr>
          <p:cNvPr id="266" name="Google Shape;266;p41"/>
          <p:cNvGrpSpPr/>
          <p:nvPr/>
        </p:nvGrpSpPr>
        <p:grpSpPr>
          <a:xfrm>
            <a:off x="2601236" y="654951"/>
            <a:ext cx="3922200" cy="3915924"/>
            <a:chOff x="2610905" y="610653"/>
            <a:chExt cx="3922200" cy="3922200"/>
          </a:xfrm>
        </p:grpSpPr>
        <p:sp>
          <p:nvSpPr>
            <p:cNvPr id="267" name="Google Shape;267;p41"/>
            <p:cNvSpPr/>
            <p:nvPr/>
          </p:nvSpPr>
          <p:spPr>
            <a:xfrm rot="-4980021">
              <a:off x="3204123" y="1186472"/>
              <a:ext cx="2771960" cy="2771960"/>
            </a:xfrm>
            <a:prstGeom prst="blockArc">
              <a:avLst>
                <a:gd name="adj1" fmla="val 12602522"/>
                <a:gd name="adj2" fmla="val 16867657"/>
                <a:gd name="adj3" fmla="val 20844"/>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1"/>
            <p:cNvSpPr/>
            <p:nvPr/>
          </p:nvSpPr>
          <p:spPr>
            <a:xfrm rot="7920309">
              <a:off x="3183402" y="1183149"/>
              <a:ext cx="2777207" cy="2777207"/>
            </a:xfrm>
            <a:prstGeom prst="blockArc">
              <a:avLst>
                <a:gd name="adj1" fmla="val 12602522"/>
                <a:gd name="adj2" fmla="val 16867657"/>
                <a:gd name="adj3" fmla="val 20844"/>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1"/>
            <p:cNvSpPr/>
            <p:nvPr/>
          </p:nvSpPr>
          <p:spPr>
            <a:xfrm rot="3600063">
              <a:off x="3186335" y="1195681"/>
              <a:ext cx="2777488" cy="2777488"/>
            </a:xfrm>
            <a:prstGeom prst="blockArc">
              <a:avLst>
                <a:gd name="adj1" fmla="val 12602522"/>
                <a:gd name="adj2" fmla="val 16867657"/>
                <a:gd name="adj3" fmla="val 20844"/>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1"/>
            <p:cNvSpPr/>
            <p:nvPr/>
          </p:nvSpPr>
          <p:spPr>
            <a:xfrm rot="4024705">
              <a:off x="5326681" y="1940898"/>
              <a:ext cx="578477" cy="579147"/>
            </a:xfrm>
            <a:prstGeom prst="pie">
              <a:avLst>
                <a:gd name="adj1" fmla="val 6190354"/>
                <a:gd name="adj2" fmla="val 14996165"/>
              </a:avLst>
            </a:prstGeom>
            <a:solidFill>
              <a:srgbClr val="1B786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1"/>
            <p:cNvSpPr/>
            <p:nvPr/>
          </p:nvSpPr>
          <p:spPr>
            <a:xfrm rot="-6816027">
              <a:off x="5326729" y="1940918"/>
              <a:ext cx="578485" cy="579035"/>
            </a:xfrm>
            <a:prstGeom prst="pie">
              <a:avLst>
                <a:gd name="adj1" fmla="val 4028252"/>
                <a:gd name="adj2" fmla="val 17183677"/>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1"/>
            <p:cNvSpPr/>
            <p:nvPr/>
          </p:nvSpPr>
          <p:spPr>
            <a:xfrm rot="-9359762">
              <a:off x="3193941" y="1176205"/>
              <a:ext cx="2777287" cy="2777287"/>
            </a:xfrm>
            <a:prstGeom prst="blockArc">
              <a:avLst>
                <a:gd name="adj1" fmla="val 12602522"/>
                <a:gd name="adj2" fmla="val 16867657"/>
                <a:gd name="adj3" fmla="val 20844"/>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1"/>
            <p:cNvSpPr/>
            <p:nvPr/>
          </p:nvSpPr>
          <p:spPr>
            <a:xfrm rot="-8936366">
              <a:off x="3659126" y="3173505"/>
              <a:ext cx="578551" cy="578963"/>
            </a:xfrm>
            <a:prstGeom prst="pie">
              <a:avLst>
                <a:gd name="adj1" fmla="val 6190354"/>
                <a:gd name="adj2" fmla="val 14996165"/>
              </a:avLst>
            </a:prstGeom>
            <a:solidFill>
              <a:srgbClr val="1F887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p:nvPr/>
          </p:nvSpPr>
          <p:spPr>
            <a:xfrm rot="1824498">
              <a:off x="3659375" y="3173497"/>
              <a:ext cx="578475" cy="578885"/>
            </a:xfrm>
            <a:prstGeom prst="pie">
              <a:avLst>
                <a:gd name="adj1" fmla="val 4028252"/>
                <a:gd name="adj2" fmla="val 17183677"/>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1"/>
            <p:cNvSpPr/>
            <p:nvPr/>
          </p:nvSpPr>
          <p:spPr>
            <a:xfrm rot="-600092">
              <a:off x="3198852" y="1195456"/>
              <a:ext cx="2777611" cy="2777611"/>
            </a:xfrm>
            <a:prstGeom prst="blockArc">
              <a:avLst>
                <a:gd name="adj1" fmla="val 12513247"/>
                <a:gd name="adj2" fmla="val 16867657"/>
                <a:gd name="adj3" fmla="val 20844"/>
              </a:avLst>
            </a:prstGeom>
            <a:solidFill>
              <a:srgbClr val="249C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1"/>
            <p:cNvSpPr/>
            <p:nvPr/>
          </p:nvSpPr>
          <p:spPr>
            <a:xfrm rot="-176551">
              <a:off x="4312105" y="1195442"/>
              <a:ext cx="578563" cy="579162"/>
            </a:xfrm>
            <a:prstGeom prst="pie">
              <a:avLst>
                <a:gd name="adj1" fmla="val 6190354"/>
                <a:gd name="adj2" fmla="val 14996165"/>
              </a:avLst>
            </a:prstGeom>
            <a:solidFill>
              <a:srgbClr val="155B5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1"/>
            <p:cNvSpPr/>
            <p:nvPr/>
          </p:nvSpPr>
          <p:spPr>
            <a:xfrm rot="10584085">
              <a:off x="4312088" y="1195622"/>
              <a:ext cx="578340" cy="578939"/>
            </a:xfrm>
            <a:prstGeom prst="pie">
              <a:avLst>
                <a:gd name="adj1" fmla="val 4028252"/>
                <a:gd name="adj2" fmla="val 17183677"/>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1"/>
            <p:cNvSpPr/>
            <p:nvPr/>
          </p:nvSpPr>
          <p:spPr>
            <a:xfrm rot="8344778">
              <a:off x="4940929" y="3162886"/>
              <a:ext cx="578465" cy="578888"/>
            </a:xfrm>
            <a:prstGeom prst="pie">
              <a:avLst>
                <a:gd name="adj1" fmla="val 6190354"/>
                <a:gd name="adj2" fmla="val 14996165"/>
              </a:avLst>
            </a:prstGeom>
            <a:solidFill>
              <a:srgbClr val="1D7E7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1"/>
            <p:cNvSpPr/>
            <p:nvPr/>
          </p:nvSpPr>
          <p:spPr>
            <a:xfrm rot="-2495643">
              <a:off x="4941000" y="3162728"/>
              <a:ext cx="578445" cy="579093"/>
            </a:xfrm>
            <a:prstGeom prst="pie">
              <a:avLst>
                <a:gd name="adj1" fmla="val 4028252"/>
                <a:gd name="adj2" fmla="val 17183677"/>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1"/>
            <p:cNvSpPr/>
            <p:nvPr/>
          </p:nvSpPr>
          <p:spPr>
            <a:xfrm rot="-4556960">
              <a:off x="3257335" y="1939059"/>
              <a:ext cx="578302" cy="578957"/>
            </a:xfrm>
            <a:prstGeom prst="pie">
              <a:avLst>
                <a:gd name="adj1" fmla="val 6190354"/>
                <a:gd name="adj2" fmla="val 14996165"/>
              </a:avLst>
            </a:prstGeom>
            <a:solidFill>
              <a:srgbClr val="249C90"/>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1"/>
            <p:cNvSpPr/>
            <p:nvPr/>
          </p:nvSpPr>
          <p:spPr>
            <a:xfrm rot="6204541">
              <a:off x="3257468" y="1938977"/>
              <a:ext cx="578264" cy="578917"/>
            </a:xfrm>
            <a:prstGeom prst="pie">
              <a:avLst>
                <a:gd name="adj1" fmla="val 4028252"/>
                <a:gd name="adj2" fmla="val 17183677"/>
              </a:avLst>
            </a:prstGeom>
            <a:solidFill>
              <a:srgbClr val="249C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1"/>
            <p:cNvSpPr txBox="1"/>
            <p:nvPr/>
          </p:nvSpPr>
          <p:spPr>
            <a:xfrm>
              <a:off x="4341900" y="1271896"/>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05</a:t>
              </a:r>
              <a:endParaRPr sz="1600" b="1">
                <a:solidFill>
                  <a:srgbClr val="FFFFFF"/>
                </a:solidFill>
                <a:latin typeface="Roboto"/>
                <a:ea typeface="Roboto"/>
                <a:cs typeface="Roboto"/>
                <a:sym typeface="Roboto"/>
              </a:endParaRPr>
            </a:p>
          </p:txBody>
        </p:sp>
        <p:sp>
          <p:nvSpPr>
            <p:cNvPr id="283" name="Google Shape;283;p41"/>
            <p:cNvSpPr txBox="1"/>
            <p:nvPr/>
          </p:nvSpPr>
          <p:spPr>
            <a:xfrm>
              <a:off x="3274219" y="2018364"/>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sp>
          <p:nvSpPr>
            <p:cNvPr id="284" name="Google Shape;284;p41"/>
            <p:cNvSpPr txBox="1"/>
            <p:nvPr/>
          </p:nvSpPr>
          <p:spPr>
            <a:xfrm>
              <a:off x="3685317" y="3247321"/>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sp>
          <p:nvSpPr>
            <p:cNvPr id="285" name="Google Shape;285;p41"/>
            <p:cNvSpPr txBox="1"/>
            <p:nvPr/>
          </p:nvSpPr>
          <p:spPr>
            <a:xfrm>
              <a:off x="4955323" y="3247321"/>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sp>
          <p:nvSpPr>
            <p:cNvPr id="286" name="Google Shape;286;p41"/>
            <p:cNvSpPr txBox="1"/>
            <p:nvPr/>
          </p:nvSpPr>
          <p:spPr>
            <a:xfrm>
              <a:off x="5364737" y="2018364"/>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42"/>
          <p:cNvSpPr txBox="1">
            <a:spLocks noGrp="1"/>
          </p:cNvSpPr>
          <p:nvPr>
            <p:ph type="body" idx="1"/>
          </p:nvPr>
        </p:nvSpPr>
        <p:spPr>
          <a:xfrm>
            <a:off x="870650" y="1144200"/>
            <a:ext cx="6919200" cy="35106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sz="2400" b="1" dirty="0">
                <a:latin typeface="Roboto Condensed"/>
                <a:ea typeface="Roboto Condensed"/>
                <a:cs typeface="Roboto Condensed"/>
                <a:sym typeface="Roboto Condensed"/>
              </a:rPr>
              <a:t>                   </a:t>
            </a:r>
            <a:endParaRPr sz="2600" b="1" dirty="0">
              <a:highlight>
                <a:srgbClr val="FFFFFF"/>
              </a:highlight>
              <a:latin typeface="Arial"/>
              <a:ea typeface="Arial"/>
              <a:cs typeface="Arial"/>
              <a:sym typeface="Arial"/>
            </a:endParaRPr>
          </a:p>
          <a:p>
            <a:pPr marL="457200" lvl="0" indent="-393700" algn="l" rtl="0">
              <a:spcBef>
                <a:spcPts val="1600"/>
              </a:spcBef>
              <a:spcAft>
                <a:spcPts val="0"/>
              </a:spcAft>
              <a:buSzPts val="2600"/>
              <a:buFont typeface="Times New Roman"/>
              <a:buChar char="●"/>
            </a:pPr>
            <a:r>
              <a:rPr lang="en" sz="2600" b="1" dirty="0">
                <a:latin typeface="Times New Roman"/>
                <a:ea typeface="Times New Roman"/>
                <a:cs typeface="Times New Roman"/>
                <a:sym typeface="Times New Roman"/>
              </a:rPr>
              <a:t>Grayscale conversion </a:t>
            </a:r>
            <a:endParaRPr sz="2600" b="1" dirty="0">
              <a:highlight>
                <a:srgbClr val="FFFFFF"/>
              </a:highlight>
              <a:latin typeface="Times New Roman"/>
              <a:ea typeface="Times New Roman"/>
              <a:cs typeface="Times New Roman"/>
              <a:sym typeface="Times New Roman"/>
            </a:endParaRPr>
          </a:p>
          <a:p>
            <a:pPr marL="457200" lvl="0" indent="-393700" algn="l" rtl="0">
              <a:spcBef>
                <a:spcPts val="0"/>
              </a:spcBef>
              <a:spcAft>
                <a:spcPts val="0"/>
              </a:spcAft>
              <a:buSzPts val="2600"/>
              <a:buFont typeface="Times New Roman"/>
              <a:buChar char="●"/>
            </a:pPr>
            <a:r>
              <a:rPr lang="en" sz="2600" b="1" dirty="0">
                <a:latin typeface="Times New Roman"/>
                <a:ea typeface="Times New Roman"/>
                <a:cs typeface="Times New Roman"/>
                <a:sym typeface="Times New Roman"/>
              </a:rPr>
              <a:t> Rotation</a:t>
            </a:r>
            <a:endParaRPr sz="2600" b="1" dirty="0">
              <a:latin typeface="Times New Roman"/>
              <a:ea typeface="Times New Roman"/>
              <a:cs typeface="Times New Roman"/>
              <a:sym typeface="Times New Roman"/>
            </a:endParaRPr>
          </a:p>
          <a:p>
            <a:pPr marL="457200" lvl="0" indent="-393700" algn="l" rtl="0">
              <a:spcBef>
                <a:spcPts val="0"/>
              </a:spcBef>
              <a:spcAft>
                <a:spcPts val="0"/>
              </a:spcAft>
              <a:buSzPts val="2600"/>
              <a:buFont typeface="Times New Roman"/>
              <a:buChar char="●"/>
            </a:pPr>
            <a:r>
              <a:rPr lang="en" sz="2600" b="1" dirty="0">
                <a:latin typeface="Times New Roman"/>
                <a:ea typeface="Times New Roman"/>
                <a:cs typeface="Times New Roman"/>
                <a:sym typeface="Times New Roman"/>
              </a:rPr>
              <a:t> Flipping</a:t>
            </a:r>
            <a:endParaRPr sz="2600" b="1" dirty="0">
              <a:latin typeface="Times New Roman"/>
              <a:ea typeface="Times New Roman"/>
              <a:cs typeface="Times New Roman"/>
              <a:sym typeface="Times New Roman"/>
            </a:endParaRPr>
          </a:p>
          <a:p>
            <a:pPr marL="457200" lvl="0" indent="-393700" algn="l" rtl="0">
              <a:spcBef>
                <a:spcPts val="0"/>
              </a:spcBef>
              <a:spcAft>
                <a:spcPts val="0"/>
              </a:spcAft>
              <a:buSzPts val="2600"/>
              <a:buFont typeface="Times New Roman"/>
              <a:buChar char="●"/>
            </a:pPr>
            <a:r>
              <a:rPr lang="en" sz="2600" b="1" dirty="0">
                <a:latin typeface="Times New Roman"/>
                <a:ea typeface="Times New Roman"/>
                <a:cs typeface="Times New Roman"/>
                <a:sym typeface="Times New Roman"/>
              </a:rPr>
              <a:t> Scaling and Standardizing images</a:t>
            </a:r>
            <a:endParaRPr sz="2400" b="1" dirty="0">
              <a:latin typeface="Roboto Condensed"/>
              <a:ea typeface="Roboto Condensed"/>
              <a:cs typeface="Roboto Condensed"/>
              <a:sym typeface="Roboto Condensed"/>
            </a:endParaRPr>
          </a:p>
        </p:txBody>
      </p:sp>
      <p:sp>
        <p:nvSpPr>
          <p:cNvPr id="292" name="Google Shape;292;p4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Preprocessing</a:t>
            </a:r>
            <a:endParaRPr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3"/>
          <p:cNvSpPr txBox="1">
            <a:spLocks noGrp="1"/>
          </p:cNvSpPr>
          <p:nvPr>
            <p:ph type="ctrTitle"/>
          </p:nvPr>
        </p:nvSpPr>
        <p:spPr>
          <a:xfrm>
            <a:off x="1" y="339025"/>
            <a:ext cx="52143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Grayscale conversion </a:t>
            </a:r>
            <a:endParaRPr/>
          </a:p>
        </p:txBody>
      </p:sp>
      <p:pic>
        <p:nvPicPr>
          <p:cNvPr id="298" name="Google Shape;298;p43"/>
          <p:cNvPicPr preferRelativeResize="0"/>
          <p:nvPr/>
        </p:nvPicPr>
        <p:blipFill>
          <a:blip r:embed="rId3">
            <a:alphaModFix/>
          </a:blip>
          <a:stretch>
            <a:fillRect/>
          </a:stretch>
        </p:blipFill>
        <p:spPr>
          <a:xfrm>
            <a:off x="1966575" y="1548275"/>
            <a:ext cx="3800475" cy="2876550"/>
          </a:xfrm>
          <a:prstGeom prst="rect">
            <a:avLst/>
          </a:prstGeom>
          <a:noFill/>
          <a:ln>
            <a:noFill/>
          </a:ln>
        </p:spPr>
      </p:pic>
      <p:sp>
        <p:nvSpPr>
          <p:cNvPr id="299" name="Google Shape;299;p43"/>
          <p:cNvSpPr txBox="1"/>
          <p:nvPr/>
        </p:nvSpPr>
        <p:spPr>
          <a:xfrm>
            <a:off x="6272050" y="2163050"/>
            <a:ext cx="2018700" cy="164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b="1">
                <a:solidFill>
                  <a:schemeClr val="dk1"/>
                </a:solidFill>
              </a:rPr>
              <a:t>Simplifies the algorithm and reduces computational requirements</a:t>
            </a:r>
            <a:endParaRPr sz="1900" b="1">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4"/>
          <p:cNvSpPr txBox="1">
            <a:spLocks noGrp="1"/>
          </p:cNvSpPr>
          <p:nvPr>
            <p:ph type="body" idx="1"/>
          </p:nvPr>
        </p:nvSpPr>
        <p:spPr>
          <a:xfrm>
            <a:off x="7383400" y="2419325"/>
            <a:ext cx="1686900" cy="1604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b="1">
                <a:latin typeface="Roboto Condensed"/>
                <a:ea typeface="Roboto Condensed"/>
                <a:cs typeface="Roboto Condensed"/>
                <a:sym typeface="Roboto Condensed"/>
              </a:rPr>
              <a:t>Rotates the image to a specific degree</a:t>
            </a:r>
            <a:endParaRPr sz="1600" b="1">
              <a:latin typeface="Roboto Condensed"/>
              <a:ea typeface="Roboto Condensed"/>
              <a:cs typeface="Roboto Condensed"/>
              <a:sym typeface="Roboto Condensed"/>
            </a:endParaRPr>
          </a:p>
        </p:txBody>
      </p:sp>
      <p:sp>
        <p:nvSpPr>
          <p:cNvPr id="305" name="Google Shape;305;p44"/>
          <p:cNvSpPr txBox="1">
            <a:spLocks noGrp="1"/>
          </p:cNvSpPr>
          <p:nvPr>
            <p:ph type="ctrTitle"/>
          </p:nvPr>
        </p:nvSpPr>
        <p:spPr>
          <a:xfrm>
            <a:off x="152401" y="283700"/>
            <a:ext cx="52143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ROTATION </a:t>
            </a:r>
            <a:endParaRPr dirty="0"/>
          </a:p>
        </p:txBody>
      </p:sp>
      <p:pic>
        <p:nvPicPr>
          <p:cNvPr id="306" name="Google Shape;306;p44"/>
          <p:cNvPicPr preferRelativeResize="0"/>
          <p:nvPr/>
        </p:nvPicPr>
        <p:blipFill>
          <a:blip r:embed="rId3">
            <a:alphaModFix/>
          </a:blip>
          <a:stretch>
            <a:fillRect/>
          </a:stretch>
        </p:blipFill>
        <p:spPr>
          <a:xfrm>
            <a:off x="86625" y="1286975"/>
            <a:ext cx="7231000" cy="32634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5"/>
          <p:cNvSpPr txBox="1">
            <a:spLocks noGrp="1"/>
          </p:cNvSpPr>
          <p:nvPr>
            <p:ph type="body" idx="1"/>
          </p:nvPr>
        </p:nvSpPr>
        <p:spPr>
          <a:xfrm>
            <a:off x="6498500" y="2268300"/>
            <a:ext cx="2162400" cy="3147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latin typeface="Arial"/>
                <a:ea typeface="Arial"/>
                <a:cs typeface="Arial"/>
                <a:sym typeface="Arial"/>
              </a:rPr>
              <a:t>Re</a:t>
            </a:r>
            <a:r>
              <a:rPr lang="en" sz="1400" b="1">
                <a:latin typeface="Arial"/>
                <a:ea typeface="Arial"/>
                <a:cs typeface="Arial"/>
                <a:sym typeface="Arial"/>
              </a:rPr>
              <a:t>versing the entire rows and columns of an image pixels</a:t>
            </a:r>
            <a:endParaRPr b="1">
              <a:latin typeface="Roboto Condensed"/>
              <a:ea typeface="Roboto Condensed"/>
              <a:cs typeface="Roboto Condensed"/>
              <a:sym typeface="Roboto Condensed"/>
            </a:endParaRPr>
          </a:p>
        </p:txBody>
      </p:sp>
      <p:sp>
        <p:nvSpPr>
          <p:cNvPr id="312" name="Google Shape;312;p45"/>
          <p:cNvSpPr txBox="1">
            <a:spLocks noGrp="1"/>
          </p:cNvSpPr>
          <p:nvPr>
            <p:ph type="ctrTitle"/>
          </p:nvPr>
        </p:nvSpPr>
        <p:spPr>
          <a:xfrm>
            <a:off x="1" y="198000"/>
            <a:ext cx="52143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FLIPPING</a:t>
            </a:r>
            <a:endParaRPr/>
          </a:p>
        </p:txBody>
      </p:sp>
      <p:pic>
        <p:nvPicPr>
          <p:cNvPr id="313" name="Google Shape;313;p45"/>
          <p:cNvPicPr preferRelativeResize="0"/>
          <p:nvPr/>
        </p:nvPicPr>
        <p:blipFill>
          <a:blip r:embed="rId3">
            <a:alphaModFix/>
          </a:blip>
          <a:stretch>
            <a:fillRect/>
          </a:stretch>
        </p:blipFill>
        <p:spPr>
          <a:xfrm>
            <a:off x="203800" y="1207775"/>
            <a:ext cx="6154149" cy="3147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46"/>
          <p:cNvSpPr txBox="1">
            <a:spLocks noGrp="1"/>
          </p:cNvSpPr>
          <p:nvPr>
            <p:ph type="body" idx="1"/>
          </p:nvPr>
        </p:nvSpPr>
        <p:spPr>
          <a:xfrm>
            <a:off x="870650" y="1144200"/>
            <a:ext cx="6919200" cy="35106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r>
              <a:rPr lang="en" sz="2200" b="1">
                <a:latin typeface="Arial"/>
                <a:ea typeface="Arial"/>
                <a:cs typeface="Arial"/>
                <a:sym typeface="Arial"/>
              </a:rPr>
              <a:t>Standardization</a:t>
            </a:r>
            <a:r>
              <a:rPr lang="en" sz="2200">
                <a:latin typeface="Times New Roman"/>
                <a:ea typeface="Times New Roman"/>
                <a:cs typeface="Times New Roman"/>
                <a:sym typeface="Times New Roman"/>
              </a:rPr>
              <a:t> is a method that scales and preprocesses images to have similar heights and widths. It re-scales data to have a standard deviation of </a:t>
            </a:r>
            <a:r>
              <a:rPr lang="en" sz="2200">
                <a:latin typeface="Arial"/>
                <a:ea typeface="Arial"/>
                <a:cs typeface="Arial"/>
                <a:sym typeface="Arial"/>
              </a:rPr>
              <a:t>1</a:t>
            </a:r>
            <a:r>
              <a:rPr lang="en" sz="2200">
                <a:latin typeface="Times New Roman"/>
                <a:ea typeface="Times New Roman"/>
                <a:cs typeface="Times New Roman"/>
                <a:sym typeface="Times New Roman"/>
              </a:rPr>
              <a:t> and a mean of </a:t>
            </a:r>
            <a:r>
              <a:rPr lang="en" sz="2200">
                <a:latin typeface="Arial"/>
                <a:ea typeface="Arial"/>
                <a:cs typeface="Arial"/>
                <a:sym typeface="Arial"/>
              </a:rPr>
              <a:t>0</a:t>
            </a:r>
            <a:endParaRPr sz="2200">
              <a:latin typeface="Times New Roman"/>
              <a:ea typeface="Times New Roman"/>
              <a:cs typeface="Times New Roman"/>
              <a:sym typeface="Times New Roman"/>
            </a:endParaRPr>
          </a:p>
          <a:p>
            <a:pPr marL="457200" lvl="0" indent="-368300" algn="l" rtl="0">
              <a:spcBef>
                <a:spcPts val="0"/>
              </a:spcBef>
              <a:spcAft>
                <a:spcPts val="0"/>
              </a:spcAft>
              <a:buSzPts val="2200"/>
              <a:buFont typeface="Times New Roman"/>
              <a:buChar char="●"/>
            </a:pPr>
            <a:r>
              <a:rPr lang="en" sz="2200">
                <a:latin typeface="Times New Roman"/>
                <a:ea typeface="Times New Roman"/>
                <a:cs typeface="Times New Roman"/>
                <a:sym typeface="Times New Roman"/>
              </a:rPr>
              <a:t>Data scaling involves projecting image pixels into a predefined range</a:t>
            </a:r>
            <a:endParaRPr sz="2200">
              <a:latin typeface="Times New Roman"/>
              <a:ea typeface="Times New Roman"/>
              <a:cs typeface="Times New Roman"/>
              <a:sym typeface="Times New Roman"/>
            </a:endParaRPr>
          </a:p>
        </p:txBody>
      </p:sp>
      <p:sp>
        <p:nvSpPr>
          <p:cNvPr id="319" name="Google Shape;319;p46"/>
          <p:cNvSpPr txBox="1">
            <a:spLocks noGrp="1"/>
          </p:cNvSpPr>
          <p:nvPr>
            <p:ph type="ctrTitle"/>
          </p:nvPr>
        </p:nvSpPr>
        <p:spPr>
          <a:xfrm>
            <a:off x="1254300" y="391575"/>
            <a:ext cx="66354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solidFill>
                  <a:schemeClr val="dk1"/>
                </a:solidFill>
                <a:latin typeface="Times New Roman"/>
                <a:ea typeface="Times New Roman"/>
                <a:cs typeface="Times New Roman"/>
                <a:sym typeface="Times New Roman"/>
              </a:rPr>
              <a:t>Scaling and Standardizing images</a:t>
            </a:r>
            <a:endParaRPr sz="39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7">
            <a:hlinkClick r:id="rId3" action="ppaction://hlinksldjump"/>
          </p:cNvPr>
          <p:cNvSpPr/>
          <p:nvPr/>
        </p:nvSpPr>
        <p:spPr>
          <a:xfrm>
            <a:off x="7991475" y="463300"/>
            <a:ext cx="620100" cy="617400"/>
          </a:xfrm>
          <a:prstGeom prst="snip2DiagRect">
            <a:avLst>
              <a:gd name="adj1" fmla="val 0"/>
              <a:gd name="adj2" fmla="val 16667"/>
            </a:avLst>
          </a:prstGeom>
          <a:noFill/>
          <a:ln w="9525" cap="flat" cmpd="sng">
            <a:solidFill>
              <a:schemeClr val="hlink"/>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7"/>
          <p:cNvSpPr txBox="1">
            <a:spLocks noGrp="1"/>
          </p:cNvSpPr>
          <p:nvPr>
            <p:ph type="ctrTitle"/>
          </p:nvPr>
        </p:nvSpPr>
        <p:spPr>
          <a:xfrm flipH="1">
            <a:off x="225978" y="1167288"/>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Building a CNN model</a:t>
            </a:r>
            <a:endParaRPr/>
          </a:p>
        </p:txBody>
      </p:sp>
      <p:cxnSp>
        <p:nvCxnSpPr>
          <p:cNvPr id="326" name="Google Shape;326;p47"/>
          <p:cNvCxnSpPr/>
          <p:nvPr/>
        </p:nvCxnSpPr>
        <p:spPr>
          <a:xfrm>
            <a:off x="0" y="2737950"/>
            <a:ext cx="1676700" cy="0"/>
          </a:xfrm>
          <a:prstGeom prst="straightConnector1">
            <a:avLst/>
          </a:prstGeom>
          <a:noFill/>
          <a:ln w="9525" cap="flat" cmpd="sng">
            <a:solidFill>
              <a:schemeClr val="dk2"/>
            </a:solidFill>
            <a:prstDash val="solid"/>
            <a:round/>
            <a:headEnd type="none" w="med" len="med"/>
            <a:tailEnd type="none" w="med" len="med"/>
          </a:ln>
        </p:spPr>
      </p:cxnSp>
      <p:grpSp>
        <p:nvGrpSpPr>
          <p:cNvPr id="327" name="Google Shape;327;p47"/>
          <p:cNvGrpSpPr/>
          <p:nvPr/>
        </p:nvGrpSpPr>
        <p:grpSpPr>
          <a:xfrm>
            <a:off x="8089940" y="561326"/>
            <a:ext cx="423413" cy="421569"/>
            <a:chOff x="7703675" y="2541175"/>
            <a:chExt cx="499425" cy="497250"/>
          </a:xfrm>
        </p:grpSpPr>
        <p:sp>
          <p:nvSpPr>
            <p:cNvPr id="328" name="Google Shape;328;p47"/>
            <p:cNvSpPr/>
            <p:nvPr/>
          </p:nvSpPr>
          <p:spPr>
            <a:xfrm>
              <a:off x="7847475" y="2698600"/>
              <a:ext cx="355625" cy="339825"/>
            </a:xfrm>
            <a:custGeom>
              <a:avLst/>
              <a:gdLst/>
              <a:ahLst/>
              <a:cxnLst/>
              <a:rect l="l" t="t" r="r" b="b"/>
              <a:pathLst>
                <a:path w="14225" h="13593" extrusionOk="0">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7"/>
            <p:cNvSpPr/>
            <p:nvPr/>
          </p:nvSpPr>
          <p:spPr>
            <a:xfrm>
              <a:off x="7703675" y="2659275"/>
              <a:ext cx="323350" cy="87175"/>
            </a:xfrm>
            <a:custGeom>
              <a:avLst/>
              <a:gdLst/>
              <a:ahLst/>
              <a:cxnLst/>
              <a:rect l="l" t="t" r="r" b="b"/>
              <a:pathLst>
                <a:path w="12934" h="3487" extrusionOk="0">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7"/>
            <p:cNvSpPr/>
            <p:nvPr/>
          </p:nvSpPr>
          <p:spPr>
            <a:xfrm>
              <a:off x="7910650" y="2776925"/>
              <a:ext cx="116375" cy="87175"/>
            </a:xfrm>
            <a:custGeom>
              <a:avLst/>
              <a:gdLst/>
              <a:ahLst/>
              <a:cxnLst/>
              <a:rect l="l" t="t" r="r" b="b"/>
              <a:pathLst>
                <a:path w="4655" h="3487" extrusionOk="0">
                  <a:moveTo>
                    <a:pt x="872" y="1"/>
                  </a:moveTo>
                  <a:cubicBezTo>
                    <a:pt x="1" y="1029"/>
                    <a:pt x="1" y="2476"/>
                    <a:pt x="803" y="3487"/>
                  </a:cubicBezTo>
                  <a:lnTo>
                    <a:pt x="4655" y="3487"/>
                  </a:lnTo>
                  <a:lnTo>
                    <a:pt x="4655" y="1"/>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7"/>
            <p:cNvSpPr/>
            <p:nvPr/>
          </p:nvSpPr>
          <p:spPr>
            <a:xfrm>
              <a:off x="7703675" y="2776925"/>
              <a:ext cx="132925" cy="87175"/>
            </a:xfrm>
            <a:custGeom>
              <a:avLst/>
              <a:gdLst/>
              <a:ahLst/>
              <a:cxnLst/>
              <a:rect l="l" t="t" r="r" b="b"/>
              <a:pathLst>
                <a:path w="5317" h="3487" extrusionOk="0">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7"/>
            <p:cNvSpPr/>
            <p:nvPr/>
          </p:nvSpPr>
          <p:spPr>
            <a:xfrm>
              <a:off x="7703675" y="2541175"/>
              <a:ext cx="323350" cy="87175"/>
            </a:xfrm>
            <a:custGeom>
              <a:avLst/>
              <a:gdLst/>
              <a:ahLst/>
              <a:cxnLst/>
              <a:rect l="l" t="t" r="r" b="b"/>
              <a:pathLst>
                <a:path w="12934" h="3487" extrusionOk="0">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26"/>
                                        </p:tgtEl>
                                        <p:attrNameLst>
                                          <p:attrName>style.visibility</p:attrName>
                                        </p:attrNameLst>
                                      </p:cBhvr>
                                      <p:to>
                                        <p:strVal val="visible"/>
                                      </p:to>
                                    </p:set>
                                    <p:anim calcmode="lin" valueType="num">
                                      <p:cBhvr additive="base">
                                        <p:cTn id="7" dur="1000"/>
                                        <p:tgtEl>
                                          <p:spTgt spid="32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0"/>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151" name="Google Shape;151;p30">
            <a:hlinkClick r:id="rId3" action="ppaction://hlinksldjump"/>
          </p:cNvPr>
          <p:cNvSpPr txBox="1">
            <a:spLocks noGrp="1"/>
          </p:cNvSpPr>
          <p:nvPr>
            <p:ph type="title" idx="5"/>
          </p:nvPr>
        </p:nvSpPr>
        <p:spPr>
          <a:xfrm>
            <a:off x="2105406" y="2513715"/>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52" name="Google Shape;152;p30"/>
          <p:cNvSpPr txBox="1">
            <a:spLocks noGrp="1"/>
          </p:cNvSpPr>
          <p:nvPr>
            <p:ph type="ctrTitle" idx="2"/>
          </p:nvPr>
        </p:nvSpPr>
        <p:spPr>
          <a:xfrm>
            <a:off x="390296" y="531553"/>
            <a:ext cx="1974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
              <a:t>AGENDA</a:t>
            </a:r>
            <a:endParaRPr/>
          </a:p>
        </p:txBody>
      </p:sp>
      <p:sp>
        <p:nvSpPr>
          <p:cNvPr id="153" name="Google Shape;153;p30">
            <a:hlinkClick r:id="rId4" action="ppaction://hlinksldjump"/>
          </p:cNvPr>
          <p:cNvSpPr txBox="1">
            <a:spLocks noGrp="1"/>
          </p:cNvSpPr>
          <p:nvPr>
            <p:ph type="title" idx="3"/>
          </p:nvPr>
        </p:nvSpPr>
        <p:spPr>
          <a:xfrm>
            <a:off x="2118448" y="570995"/>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54" name="Google Shape;154;p30">
            <a:hlinkClick r:id="rId5" action="ppaction://hlinksldjump"/>
          </p:cNvPr>
          <p:cNvSpPr txBox="1">
            <a:spLocks noGrp="1"/>
          </p:cNvSpPr>
          <p:nvPr>
            <p:ph type="title" idx="4"/>
          </p:nvPr>
        </p:nvSpPr>
        <p:spPr>
          <a:xfrm>
            <a:off x="2105406" y="1542355"/>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55" name="Google Shape;155;p30">
            <a:hlinkClick r:id="rId6" action="ppaction://hlinksldjump"/>
          </p:cNvPr>
          <p:cNvSpPr txBox="1">
            <a:spLocks noGrp="1"/>
          </p:cNvSpPr>
          <p:nvPr>
            <p:ph type="title" idx="6"/>
          </p:nvPr>
        </p:nvSpPr>
        <p:spPr>
          <a:xfrm>
            <a:off x="5922008" y="2119185"/>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56" name="Google Shape;156;p30">
            <a:hlinkClick r:id="" action="ppaction://noaction"/>
          </p:cNvPr>
          <p:cNvSpPr txBox="1">
            <a:spLocks noGrp="1"/>
          </p:cNvSpPr>
          <p:nvPr>
            <p:ph type="title" idx="7"/>
          </p:nvPr>
        </p:nvSpPr>
        <p:spPr>
          <a:xfrm>
            <a:off x="5922008" y="3138883"/>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57" name="Google Shape;157;p30"/>
          <p:cNvSpPr txBox="1">
            <a:spLocks noGrp="1"/>
          </p:cNvSpPr>
          <p:nvPr>
            <p:ph type="ctrTitle" idx="9"/>
          </p:nvPr>
        </p:nvSpPr>
        <p:spPr>
          <a:xfrm>
            <a:off x="779746" y="1542367"/>
            <a:ext cx="19743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a:t>
            </a:r>
            <a:endParaRPr/>
          </a:p>
        </p:txBody>
      </p:sp>
      <p:sp>
        <p:nvSpPr>
          <p:cNvPr id="158" name="Google Shape;158;p30"/>
          <p:cNvSpPr txBox="1">
            <a:spLocks noGrp="1"/>
          </p:cNvSpPr>
          <p:nvPr>
            <p:ph type="ctrTitle" idx="14"/>
          </p:nvPr>
        </p:nvSpPr>
        <p:spPr>
          <a:xfrm>
            <a:off x="456821" y="2467061"/>
            <a:ext cx="1974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METHODOLOGY</a:t>
            </a:r>
            <a:endParaRPr/>
          </a:p>
        </p:txBody>
      </p:sp>
      <p:sp>
        <p:nvSpPr>
          <p:cNvPr id="159" name="Google Shape;159;p30"/>
          <p:cNvSpPr txBox="1">
            <a:spLocks noGrp="1"/>
          </p:cNvSpPr>
          <p:nvPr>
            <p:ph type="ctrTitle" idx="16"/>
          </p:nvPr>
        </p:nvSpPr>
        <p:spPr>
          <a:xfrm>
            <a:off x="6713033" y="1935930"/>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DEPLOYMENT</a:t>
            </a:r>
            <a:endParaRPr/>
          </a:p>
        </p:txBody>
      </p:sp>
      <p:sp>
        <p:nvSpPr>
          <p:cNvPr id="160" name="Google Shape;160;p30"/>
          <p:cNvSpPr txBox="1">
            <a:spLocks noGrp="1"/>
          </p:cNvSpPr>
          <p:nvPr>
            <p:ph type="ctrTitle" idx="18"/>
          </p:nvPr>
        </p:nvSpPr>
        <p:spPr>
          <a:xfrm>
            <a:off x="6713033" y="3044845"/>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FUTURE WORK</a:t>
            </a:r>
            <a:endParaRPr/>
          </a:p>
        </p:txBody>
      </p:sp>
      <p:cxnSp>
        <p:nvCxnSpPr>
          <p:cNvPr id="161" name="Google Shape;161;p30"/>
          <p:cNvCxnSpPr/>
          <p:nvPr/>
        </p:nvCxnSpPr>
        <p:spPr>
          <a:xfrm>
            <a:off x="3297225" y="0"/>
            <a:ext cx="0" cy="2393700"/>
          </a:xfrm>
          <a:prstGeom prst="straightConnector1">
            <a:avLst/>
          </a:prstGeom>
          <a:noFill/>
          <a:ln w="9525" cap="flat" cmpd="sng">
            <a:solidFill>
              <a:schemeClr val="dk2"/>
            </a:solidFill>
            <a:prstDash val="solid"/>
            <a:round/>
            <a:headEnd type="none" w="med" len="med"/>
            <a:tailEnd type="none" w="med" len="med"/>
          </a:ln>
        </p:spPr>
      </p:cxnSp>
      <p:cxnSp>
        <p:nvCxnSpPr>
          <p:cNvPr id="162" name="Google Shape;162;p30"/>
          <p:cNvCxnSpPr/>
          <p:nvPr/>
        </p:nvCxnSpPr>
        <p:spPr>
          <a:xfrm>
            <a:off x="5861950" y="3131400"/>
            <a:ext cx="0" cy="20301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61"/>
                                        </p:tgtEl>
                                        <p:attrNameLst>
                                          <p:attrName>style.visibility</p:attrName>
                                        </p:attrNameLst>
                                      </p:cBhvr>
                                      <p:to>
                                        <p:strVal val="visible"/>
                                      </p:to>
                                    </p:set>
                                    <p:anim calcmode="lin" valueType="num">
                                      <p:cBhvr additive="base">
                                        <p:cTn id="7" dur="1000"/>
                                        <p:tgtEl>
                                          <p:spTgt spid="161"/>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162"/>
                                        </p:tgtEl>
                                        <p:attrNameLst>
                                          <p:attrName>style.visibility</p:attrName>
                                        </p:attrNameLst>
                                      </p:cBhvr>
                                      <p:to>
                                        <p:strVal val="visible"/>
                                      </p:to>
                                    </p:set>
                                    <p:anim calcmode="lin" valueType="num">
                                      <p:cBhvr additive="base">
                                        <p:cTn id="10" dur="1000"/>
                                        <p:tgtEl>
                                          <p:spTgt spid="162"/>
                                        </p:tgtEl>
                                        <p:attrNameLst>
                                          <p:attrName>ppt_y</p:attrName>
                                        </p:attrNameLst>
                                      </p:cBhvr>
                                      <p:tavLst>
                                        <p:tav tm="0">
                                          <p:val>
                                            <p:strVal val="#ppt_y+1"/>
                                          </p:val>
                                        </p:tav>
                                        <p:tav tm="100000">
                                          <p:val>
                                            <p:strVal val="#ppt_y"/>
                                          </p:val>
                                        </p:tav>
                                      </p:tavLst>
                                    </p:anim>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151"/>
                                        </p:tgtEl>
                                        <p:attrNameLst>
                                          <p:attrName>style.visibility</p:attrName>
                                        </p:attrNameLst>
                                      </p:cBhvr>
                                      <p:to>
                                        <p:strVal val="visible"/>
                                      </p:to>
                                    </p:set>
                                    <p:animEffect transition="in" filter="fade">
                                      <p:cBhvr>
                                        <p:cTn id="14" dur="1000"/>
                                        <p:tgtEl>
                                          <p:spTgt spid="151"/>
                                        </p:tgtEl>
                                      </p:cBhvr>
                                    </p:animEffect>
                                  </p:childTnLst>
                                </p:cTn>
                              </p:par>
                              <p:par>
                                <p:cTn id="15" presetID="10" presetClass="entr" presetSubtype="0" fill="hold" nodeType="withEffect">
                                  <p:stCondLst>
                                    <p:cond delay="0"/>
                                  </p:stCondLst>
                                  <p:childTnLst>
                                    <p:set>
                                      <p:cBhvr>
                                        <p:cTn id="16" dur="1" fill="hold">
                                          <p:stCondLst>
                                            <p:cond delay="0"/>
                                          </p:stCondLst>
                                        </p:cTn>
                                        <p:tgtEl>
                                          <p:spTgt spid="153"/>
                                        </p:tgtEl>
                                        <p:attrNameLst>
                                          <p:attrName>style.visibility</p:attrName>
                                        </p:attrNameLst>
                                      </p:cBhvr>
                                      <p:to>
                                        <p:strVal val="visible"/>
                                      </p:to>
                                    </p:set>
                                    <p:animEffect transition="in" filter="fade">
                                      <p:cBhvr>
                                        <p:cTn id="17" dur="1000"/>
                                        <p:tgtEl>
                                          <p:spTgt spid="153"/>
                                        </p:tgtEl>
                                      </p:cBhvr>
                                    </p:animEffect>
                                  </p:childTnLst>
                                </p:cTn>
                              </p:par>
                              <p:par>
                                <p:cTn id="18" presetID="10" presetClass="entr" presetSubtype="0" fill="hold" nodeType="withEffect">
                                  <p:stCondLst>
                                    <p:cond delay="0"/>
                                  </p:stCondLst>
                                  <p:childTnLst>
                                    <p:set>
                                      <p:cBhvr>
                                        <p:cTn id="19" dur="1" fill="hold">
                                          <p:stCondLst>
                                            <p:cond delay="0"/>
                                          </p:stCondLst>
                                        </p:cTn>
                                        <p:tgtEl>
                                          <p:spTgt spid="154"/>
                                        </p:tgtEl>
                                        <p:attrNameLst>
                                          <p:attrName>style.visibility</p:attrName>
                                        </p:attrNameLst>
                                      </p:cBhvr>
                                      <p:to>
                                        <p:strVal val="visible"/>
                                      </p:to>
                                    </p:set>
                                    <p:animEffect transition="in" filter="fade">
                                      <p:cBhvr>
                                        <p:cTn id="20" dur="1000"/>
                                        <p:tgtEl>
                                          <p:spTgt spid="154"/>
                                        </p:tgtEl>
                                      </p:cBhvr>
                                    </p:animEffect>
                                  </p:childTnLst>
                                </p:cTn>
                              </p:par>
                              <p:par>
                                <p:cTn id="21" presetID="10" presetClass="entr" presetSubtype="0" fill="hold" nodeType="withEffect">
                                  <p:stCondLst>
                                    <p:cond delay="0"/>
                                  </p:stCondLst>
                                  <p:childTnLst>
                                    <p:set>
                                      <p:cBhvr>
                                        <p:cTn id="22" dur="1" fill="hold">
                                          <p:stCondLst>
                                            <p:cond delay="0"/>
                                          </p:stCondLst>
                                        </p:cTn>
                                        <p:tgtEl>
                                          <p:spTgt spid="155"/>
                                        </p:tgtEl>
                                        <p:attrNameLst>
                                          <p:attrName>style.visibility</p:attrName>
                                        </p:attrNameLst>
                                      </p:cBhvr>
                                      <p:to>
                                        <p:strVal val="visible"/>
                                      </p:to>
                                    </p:set>
                                    <p:animEffect transition="in" filter="fade">
                                      <p:cBhvr>
                                        <p:cTn id="23" dur="1000"/>
                                        <p:tgtEl>
                                          <p:spTgt spid="155"/>
                                        </p:tgtEl>
                                      </p:cBhvr>
                                    </p:animEffect>
                                  </p:childTnLst>
                                </p:cTn>
                              </p:par>
                              <p:par>
                                <p:cTn id="24" presetID="10" presetClass="entr" presetSubtype="0" fill="hold" nodeType="withEffect">
                                  <p:stCondLst>
                                    <p:cond delay="0"/>
                                  </p:stCondLst>
                                  <p:childTnLst>
                                    <p:set>
                                      <p:cBhvr>
                                        <p:cTn id="25" dur="1" fill="hold">
                                          <p:stCondLst>
                                            <p:cond delay="0"/>
                                          </p:stCondLst>
                                        </p:cTn>
                                        <p:tgtEl>
                                          <p:spTgt spid="156"/>
                                        </p:tgtEl>
                                        <p:attrNameLst>
                                          <p:attrName>style.visibility</p:attrName>
                                        </p:attrNameLst>
                                      </p:cBhvr>
                                      <p:to>
                                        <p:strVal val="visible"/>
                                      </p:to>
                                    </p:set>
                                    <p:animEffect transition="in" filter="fade">
                                      <p:cBhvr>
                                        <p:cTn id="26" dur="10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8"/>
          <p:cNvSpPr txBox="1">
            <a:spLocks noGrp="1"/>
          </p:cNvSpPr>
          <p:nvPr>
            <p:ph type="ctrTitle"/>
          </p:nvPr>
        </p:nvSpPr>
        <p:spPr>
          <a:xfrm>
            <a:off x="623450" y="352850"/>
            <a:ext cx="7517400" cy="468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300" b="0">
                <a:latin typeface="Nunito"/>
                <a:ea typeface="Nunito"/>
                <a:cs typeface="Nunito"/>
                <a:sym typeface="Nunito"/>
              </a:rPr>
              <a:t>A convolution extracts tiles of input feature map and apply filters to then to compute new features , producing an output feature map.</a:t>
            </a:r>
            <a:endParaRPr sz="2300" b="0">
              <a:latin typeface="Nunito"/>
              <a:ea typeface="Nunito"/>
              <a:cs typeface="Nunito"/>
              <a:sym typeface="Nunito"/>
            </a:endParaRPr>
          </a:p>
          <a:p>
            <a:pPr marL="0" lvl="0" indent="0" algn="just" rtl="0">
              <a:spcBef>
                <a:spcPts val="0"/>
              </a:spcBef>
              <a:spcAft>
                <a:spcPts val="0"/>
              </a:spcAft>
              <a:buNone/>
            </a:pPr>
            <a:endParaRPr sz="2300" b="0">
              <a:latin typeface="Nunito"/>
              <a:ea typeface="Nunito"/>
              <a:cs typeface="Nunito"/>
              <a:sym typeface="Nunito"/>
            </a:endParaRPr>
          </a:p>
          <a:p>
            <a:pPr marL="0" lvl="0" indent="0" algn="just" rtl="0">
              <a:spcBef>
                <a:spcPts val="0"/>
              </a:spcBef>
              <a:spcAft>
                <a:spcPts val="0"/>
              </a:spcAft>
              <a:buNone/>
            </a:pPr>
            <a:r>
              <a:rPr lang="en" sz="2300" b="0">
                <a:latin typeface="Nunito"/>
                <a:ea typeface="Nunito"/>
                <a:cs typeface="Nunito"/>
                <a:sym typeface="Nunito"/>
              </a:rPr>
              <a:t>During training the CNN learns the optimal values for filter matrices that enable it to extract meaningful features from input feature</a:t>
            </a:r>
            <a:endParaRPr sz="2300" b="0">
              <a:latin typeface="Nunito"/>
              <a:ea typeface="Nunito"/>
              <a:cs typeface="Nunito"/>
              <a:sym typeface="Nunito"/>
            </a:endParaRPr>
          </a:p>
          <a:p>
            <a:pPr marL="0" lvl="0" indent="0" algn="just" rtl="0">
              <a:spcBef>
                <a:spcPts val="0"/>
              </a:spcBef>
              <a:spcAft>
                <a:spcPts val="0"/>
              </a:spcAft>
              <a:buNone/>
            </a:pPr>
            <a:endParaRPr sz="2300" b="0">
              <a:latin typeface="Nunito"/>
              <a:ea typeface="Nunito"/>
              <a:cs typeface="Nunito"/>
              <a:sym typeface="Nunito"/>
            </a:endParaRPr>
          </a:p>
          <a:p>
            <a:pPr marL="0" lvl="0" indent="0" algn="just" rtl="0">
              <a:spcBef>
                <a:spcPts val="0"/>
              </a:spcBef>
              <a:spcAft>
                <a:spcPts val="0"/>
              </a:spcAft>
              <a:buNone/>
            </a:pPr>
            <a:r>
              <a:rPr lang="en" sz="2300" b="0">
                <a:latin typeface="Nunito"/>
                <a:ea typeface="Nunito"/>
                <a:cs typeface="Nunito"/>
                <a:sym typeface="Nunito"/>
              </a:rPr>
              <a:t>With the help of CNN, We can build a model that classifies the given still image of a cloud to its correct type and its associated weather pattern</a:t>
            </a:r>
            <a:endParaRPr sz="2300" b="0">
              <a:latin typeface="Nunito"/>
              <a:ea typeface="Nunito"/>
              <a:cs typeface="Nunito"/>
              <a:sym typeface="Nuni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9"/>
          <p:cNvSpPr txBox="1"/>
          <p:nvPr/>
        </p:nvSpPr>
        <p:spPr>
          <a:xfrm>
            <a:off x="3610600" y="4040175"/>
            <a:ext cx="2661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1"/>
                </a:solidFill>
                <a:latin typeface="Roboto Condensed"/>
                <a:ea typeface="Roboto Condensed"/>
                <a:cs typeface="Roboto Condensed"/>
                <a:sym typeface="Roboto Condensed"/>
              </a:rPr>
              <a:t>CNN Architecture</a:t>
            </a:r>
            <a:endParaRPr b="1">
              <a:solidFill>
                <a:schemeClr val="dk1"/>
              </a:solidFill>
              <a:latin typeface="Roboto Condensed"/>
              <a:ea typeface="Roboto Condensed"/>
              <a:cs typeface="Roboto Condensed"/>
              <a:sym typeface="Roboto Condensed"/>
            </a:endParaRPr>
          </a:p>
        </p:txBody>
      </p:sp>
      <p:pic>
        <p:nvPicPr>
          <p:cNvPr id="343" name="Google Shape;343;p49"/>
          <p:cNvPicPr preferRelativeResize="0"/>
          <p:nvPr/>
        </p:nvPicPr>
        <p:blipFill rotWithShape="1">
          <a:blip r:embed="rId3">
            <a:alphaModFix/>
          </a:blip>
          <a:srcRect l="16682" t="24732" r="14351" b="26629"/>
          <a:stretch/>
        </p:blipFill>
        <p:spPr>
          <a:xfrm>
            <a:off x="1265475" y="822525"/>
            <a:ext cx="6718476" cy="3043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0"/>
          <p:cNvSpPr txBox="1">
            <a:spLocks noGrp="1"/>
          </p:cNvSpPr>
          <p:nvPr>
            <p:ph type="body" idx="1"/>
          </p:nvPr>
        </p:nvSpPr>
        <p:spPr>
          <a:xfrm>
            <a:off x="570900" y="532725"/>
            <a:ext cx="6919200" cy="435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solidFill>
                <a:srgbClr val="212121"/>
              </a:solidFill>
              <a:highlight>
                <a:srgbClr val="FFFFFF"/>
              </a:highlight>
              <a:latin typeface="Nunito"/>
              <a:ea typeface="Nunito"/>
              <a:cs typeface="Nunito"/>
              <a:sym typeface="Nunito"/>
            </a:endParaRPr>
          </a:p>
          <a:p>
            <a:pPr marL="0" lvl="0" indent="0" algn="l" rtl="0">
              <a:spcBef>
                <a:spcPts val="1200"/>
              </a:spcBef>
              <a:spcAft>
                <a:spcPts val="0"/>
              </a:spcAft>
              <a:buNone/>
            </a:pPr>
            <a:r>
              <a:rPr lang="en" sz="1500" b="1">
                <a:latin typeface="Nunito"/>
                <a:ea typeface="Nunito"/>
                <a:cs typeface="Nunito"/>
                <a:sym typeface="Nunito"/>
              </a:rPr>
              <a:t>The CNN model is built with these layers </a:t>
            </a:r>
            <a:endParaRPr sz="1500" b="1">
              <a:latin typeface="Nunito"/>
              <a:ea typeface="Nunito"/>
              <a:cs typeface="Nunito"/>
              <a:sym typeface="Nunito"/>
            </a:endParaRPr>
          </a:p>
          <a:p>
            <a:pPr marL="457200" lvl="0" indent="-298450" algn="l" rtl="0">
              <a:spcBef>
                <a:spcPts val="1600"/>
              </a:spcBef>
              <a:spcAft>
                <a:spcPts val="0"/>
              </a:spcAft>
              <a:buSzPts val="1100"/>
              <a:buFont typeface="Nunito"/>
              <a:buAutoNum type="arabicPeriod"/>
            </a:pPr>
            <a:r>
              <a:rPr lang="en" sz="1500" b="1">
                <a:latin typeface="Nunito"/>
                <a:ea typeface="Nunito"/>
                <a:cs typeface="Nunito"/>
                <a:sym typeface="Nunito"/>
              </a:rPr>
              <a:t> Conv2D</a:t>
            </a:r>
            <a:endParaRPr sz="1500" b="1">
              <a:latin typeface="Nunito"/>
              <a:ea typeface="Nunito"/>
              <a:cs typeface="Nunito"/>
              <a:sym typeface="Nunito"/>
            </a:endParaRPr>
          </a:p>
          <a:p>
            <a:pPr marL="457200" lvl="0" indent="-298450" algn="l" rtl="0">
              <a:spcBef>
                <a:spcPts val="0"/>
              </a:spcBef>
              <a:spcAft>
                <a:spcPts val="0"/>
              </a:spcAft>
              <a:buSzPts val="1100"/>
              <a:buFont typeface="Nunito"/>
              <a:buAutoNum type="arabicPeriod"/>
            </a:pPr>
            <a:r>
              <a:rPr lang="en" sz="1500" b="1">
                <a:latin typeface="Nunito"/>
                <a:ea typeface="Nunito"/>
                <a:cs typeface="Nunito"/>
                <a:sym typeface="Nunito"/>
              </a:rPr>
              <a:t>Maxpooling2D</a:t>
            </a:r>
            <a:endParaRPr sz="1500" b="1">
              <a:latin typeface="Nunito"/>
              <a:ea typeface="Nunito"/>
              <a:cs typeface="Nunito"/>
              <a:sym typeface="Nunito"/>
            </a:endParaRPr>
          </a:p>
          <a:p>
            <a:pPr marL="457200" lvl="0" indent="-298450" algn="l" rtl="0">
              <a:spcBef>
                <a:spcPts val="0"/>
              </a:spcBef>
              <a:spcAft>
                <a:spcPts val="0"/>
              </a:spcAft>
              <a:buSzPts val="1100"/>
              <a:buFont typeface="Nunito"/>
              <a:buAutoNum type="arabicPeriod"/>
            </a:pPr>
            <a:r>
              <a:rPr lang="en" sz="1500" b="1">
                <a:latin typeface="Nunito"/>
                <a:ea typeface="Nunito"/>
                <a:cs typeface="Nunito"/>
                <a:sym typeface="Nunito"/>
              </a:rPr>
              <a:t>Flatten</a:t>
            </a:r>
            <a:endParaRPr sz="1500" b="1">
              <a:latin typeface="Nunito"/>
              <a:ea typeface="Nunito"/>
              <a:cs typeface="Nunito"/>
              <a:sym typeface="Nunito"/>
            </a:endParaRPr>
          </a:p>
          <a:p>
            <a:pPr marL="457200" lvl="0" indent="-298450" algn="l" rtl="0">
              <a:spcBef>
                <a:spcPts val="0"/>
              </a:spcBef>
              <a:spcAft>
                <a:spcPts val="0"/>
              </a:spcAft>
              <a:buSzPts val="1100"/>
              <a:buFont typeface="Nunito"/>
              <a:buAutoNum type="arabicPeriod"/>
            </a:pPr>
            <a:r>
              <a:rPr lang="en" sz="1500" b="1">
                <a:latin typeface="Nunito"/>
                <a:ea typeface="Nunito"/>
                <a:cs typeface="Nunito"/>
                <a:sym typeface="Nunito"/>
              </a:rPr>
              <a:t>Relu as activation function </a:t>
            </a:r>
            <a:endParaRPr sz="1500" b="1">
              <a:latin typeface="Nunito"/>
              <a:ea typeface="Nunito"/>
              <a:cs typeface="Nunito"/>
              <a:sym typeface="Nunito"/>
            </a:endParaRPr>
          </a:p>
          <a:p>
            <a:pPr marL="457200" lvl="0" indent="-298450" algn="l" rtl="0">
              <a:spcBef>
                <a:spcPts val="0"/>
              </a:spcBef>
              <a:spcAft>
                <a:spcPts val="0"/>
              </a:spcAft>
              <a:buSzPts val="1100"/>
              <a:buFont typeface="Nunito"/>
              <a:buAutoNum type="arabicPeriod"/>
            </a:pPr>
            <a:r>
              <a:rPr lang="en" sz="1500" b="1">
                <a:latin typeface="Nunito"/>
                <a:ea typeface="Nunito"/>
                <a:cs typeface="Nunito"/>
                <a:sym typeface="Nunito"/>
              </a:rPr>
              <a:t>Softmax</a:t>
            </a:r>
            <a:endParaRPr sz="1500" b="1">
              <a:latin typeface="Nunito"/>
              <a:ea typeface="Nunito"/>
              <a:cs typeface="Nunito"/>
              <a:sym typeface="Nunito"/>
            </a:endParaRPr>
          </a:p>
          <a:p>
            <a:pPr marL="457200" lvl="0" indent="0" algn="l" rtl="0">
              <a:spcBef>
                <a:spcPts val="1600"/>
              </a:spcBef>
              <a:spcAft>
                <a:spcPts val="0"/>
              </a:spcAft>
              <a:buNone/>
            </a:pPr>
            <a:r>
              <a:rPr lang="en" sz="1500" b="1">
                <a:latin typeface="Nunito"/>
                <a:ea typeface="Nunito"/>
                <a:cs typeface="Nunito"/>
                <a:sym typeface="Nunito"/>
              </a:rPr>
              <a:t>Then the model is compiled with </a:t>
            </a:r>
            <a:endParaRPr sz="1500" b="1">
              <a:latin typeface="Nunito"/>
              <a:ea typeface="Nunito"/>
              <a:cs typeface="Nunito"/>
              <a:sym typeface="Nunito"/>
            </a:endParaRPr>
          </a:p>
          <a:p>
            <a:pPr marL="457200" lvl="0" indent="-298450" algn="l" rtl="0">
              <a:spcBef>
                <a:spcPts val="1600"/>
              </a:spcBef>
              <a:spcAft>
                <a:spcPts val="0"/>
              </a:spcAft>
              <a:buSzPts val="1100"/>
              <a:buFont typeface="Nunito"/>
              <a:buAutoNum type="arabicPeriod"/>
            </a:pPr>
            <a:r>
              <a:rPr lang="en" sz="1500" b="1">
                <a:latin typeface="Nunito"/>
                <a:ea typeface="Nunito"/>
                <a:cs typeface="Nunito"/>
                <a:sym typeface="Nunito"/>
              </a:rPr>
              <a:t> optimizer: Adam</a:t>
            </a:r>
            <a:endParaRPr sz="1500" b="1">
              <a:latin typeface="Nunito"/>
              <a:ea typeface="Nunito"/>
              <a:cs typeface="Nunito"/>
              <a:sym typeface="Nunito"/>
            </a:endParaRPr>
          </a:p>
          <a:p>
            <a:pPr marL="457200" lvl="0" indent="-298450" algn="l" rtl="0">
              <a:spcBef>
                <a:spcPts val="0"/>
              </a:spcBef>
              <a:spcAft>
                <a:spcPts val="0"/>
              </a:spcAft>
              <a:buSzPts val="1100"/>
              <a:buFont typeface="Nunito"/>
              <a:buAutoNum type="arabicPeriod"/>
            </a:pPr>
            <a:r>
              <a:rPr lang="en" sz="1500" b="1">
                <a:latin typeface="Nunito"/>
                <a:ea typeface="Nunito"/>
                <a:cs typeface="Nunito"/>
                <a:sym typeface="Nunito"/>
              </a:rPr>
              <a:t>Metrics : Accuracy </a:t>
            </a:r>
            <a:endParaRPr sz="1500" b="1">
              <a:latin typeface="Nunito"/>
              <a:ea typeface="Nunito"/>
              <a:cs typeface="Nunito"/>
              <a:sym typeface="Nunito"/>
            </a:endParaRPr>
          </a:p>
          <a:p>
            <a:pPr marL="0" lvl="0" indent="0" algn="l" rtl="0">
              <a:spcBef>
                <a:spcPts val="1600"/>
              </a:spcBef>
              <a:spcAft>
                <a:spcPts val="0"/>
              </a:spcAft>
              <a:buNone/>
            </a:pPr>
            <a:endParaRPr>
              <a:solidFill>
                <a:srgbClr val="212121"/>
              </a:solidFill>
              <a:highlight>
                <a:srgbClr val="FFFFFF"/>
              </a:highlight>
              <a:latin typeface="Roboto"/>
              <a:ea typeface="Roboto"/>
              <a:cs typeface="Roboto"/>
              <a:sym typeface="Roboto"/>
            </a:endParaRPr>
          </a:p>
          <a:p>
            <a:pPr marL="1371600" lvl="0" indent="0" algn="l" rtl="0">
              <a:spcBef>
                <a:spcPts val="1200"/>
              </a:spcBef>
              <a:spcAft>
                <a:spcPts val="160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51"/>
          <p:cNvSpPr txBox="1">
            <a:spLocks noGrp="1"/>
          </p:cNvSpPr>
          <p:nvPr>
            <p:ph type="ctrTitle"/>
          </p:nvPr>
        </p:nvSpPr>
        <p:spPr>
          <a:xfrm>
            <a:off x="1891331" y="806174"/>
            <a:ext cx="6886800"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solidFill>
                  <a:schemeClr val="dk1"/>
                </a:solidFill>
              </a:rPr>
              <a:t>  Building ResNet50  model</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52"/>
          <p:cNvSpPr txBox="1">
            <a:spLocks noGrp="1"/>
          </p:cNvSpPr>
          <p:nvPr>
            <p:ph type="ctrTitle" idx="4294967295"/>
          </p:nvPr>
        </p:nvSpPr>
        <p:spPr>
          <a:xfrm>
            <a:off x="1135981" y="1393699"/>
            <a:ext cx="6886800" cy="20319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endParaRPr sz="1500" b="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500" b="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500" b="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500" b="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500" b="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500" b="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500" b="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500" b="0">
              <a:solidFill>
                <a:srgbClr val="292929"/>
              </a:solidFill>
              <a:highlight>
                <a:srgbClr val="FFFFFF"/>
              </a:highlight>
              <a:latin typeface="Georgia"/>
              <a:ea typeface="Georgia"/>
              <a:cs typeface="Georgia"/>
              <a:sym typeface="Georgia"/>
            </a:endParaRPr>
          </a:p>
        </p:txBody>
      </p:sp>
      <p:sp>
        <p:nvSpPr>
          <p:cNvPr id="359" name="Google Shape;359;p52"/>
          <p:cNvSpPr txBox="1">
            <a:spLocks noGrp="1"/>
          </p:cNvSpPr>
          <p:nvPr>
            <p:ph type="body" idx="1"/>
          </p:nvPr>
        </p:nvSpPr>
        <p:spPr>
          <a:xfrm>
            <a:off x="754250" y="532750"/>
            <a:ext cx="6919200" cy="35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Nunito SemiBold"/>
                <a:ea typeface="Nunito SemiBold"/>
                <a:cs typeface="Nunito SemiBold"/>
                <a:sym typeface="Nunito SemiBold"/>
              </a:rPr>
              <a:t>A ResNet50 is CNN that is  50 layers deep along with 1 Maxpool and 1 Average pool layer.The ResNet50 model has 5 stages each with convolution and identity block . each convolution block has 3 convolutional layers nd each identity block also has 3 convolutional layers</a:t>
            </a:r>
            <a:endParaRPr sz="1600">
              <a:latin typeface="Nunito SemiBold"/>
              <a:ea typeface="Nunito SemiBold"/>
              <a:cs typeface="Nunito SemiBold"/>
              <a:sym typeface="Nunito SemiBold"/>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just" rtl="0">
              <a:lnSpc>
                <a:spcPct val="150000"/>
              </a:lnSpc>
              <a:spcBef>
                <a:spcPts val="1600"/>
              </a:spcBef>
              <a:spcAft>
                <a:spcPts val="0"/>
              </a:spcAft>
              <a:buNone/>
            </a:pPr>
            <a:endParaRPr sz="1400">
              <a:solidFill>
                <a:srgbClr val="292929"/>
              </a:solidFill>
              <a:highlight>
                <a:srgbClr val="FFFFFF"/>
              </a:highlight>
              <a:latin typeface="Arial"/>
              <a:ea typeface="Arial"/>
              <a:cs typeface="Arial"/>
              <a:sym typeface="Arial"/>
            </a:endParaRPr>
          </a:p>
          <a:p>
            <a:pPr marL="0" lvl="0" indent="0" algn="l" rtl="0">
              <a:spcBef>
                <a:spcPts val="800"/>
              </a:spcBef>
              <a:spcAft>
                <a:spcPts val="1600"/>
              </a:spcAft>
              <a:buNone/>
            </a:pPr>
            <a:endParaRPr/>
          </a:p>
        </p:txBody>
      </p:sp>
      <p:pic>
        <p:nvPicPr>
          <p:cNvPr id="360" name="Google Shape;360;p52"/>
          <p:cNvPicPr preferRelativeResize="0"/>
          <p:nvPr/>
        </p:nvPicPr>
        <p:blipFill>
          <a:blip r:embed="rId3">
            <a:alphaModFix/>
          </a:blip>
          <a:stretch>
            <a:fillRect/>
          </a:stretch>
        </p:blipFill>
        <p:spPr>
          <a:xfrm>
            <a:off x="754250" y="2559025"/>
            <a:ext cx="7467600" cy="1847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3"/>
          <p:cNvSpPr txBox="1">
            <a:spLocks noGrp="1"/>
          </p:cNvSpPr>
          <p:nvPr>
            <p:ph type="body" idx="1"/>
          </p:nvPr>
        </p:nvSpPr>
        <p:spPr>
          <a:xfrm>
            <a:off x="870650" y="412850"/>
            <a:ext cx="6919200" cy="35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latin typeface="Roboto Condensed"/>
                <a:ea typeface="Roboto Condensed"/>
                <a:cs typeface="Roboto Condensed"/>
                <a:sym typeface="Roboto Condensed"/>
              </a:rPr>
              <a:t>The ResNet50 model is trained with same image preprocessing techniques that were followed on CNN model. </a:t>
            </a:r>
            <a:endParaRPr sz="1400" b="1">
              <a:latin typeface="Roboto Condensed"/>
              <a:ea typeface="Roboto Condensed"/>
              <a:cs typeface="Roboto Condensed"/>
              <a:sym typeface="Roboto Condensed"/>
            </a:endParaRPr>
          </a:p>
          <a:p>
            <a:pPr marL="0" lvl="0" indent="0" algn="l" rtl="0">
              <a:spcBef>
                <a:spcPts val="1600"/>
              </a:spcBef>
              <a:spcAft>
                <a:spcPts val="1600"/>
              </a:spcAft>
              <a:buNone/>
            </a:pPr>
            <a:r>
              <a:rPr lang="en" sz="1400" b="1">
                <a:latin typeface="Roboto Condensed"/>
                <a:ea typeface="Roboto Condensed"/>
                <a:cs typeface="Roboto Condensed"/>
                <a:sym typeface="Roboto Condensed"/>
              </a:rPr>
              <a:t>The models yields as accuracy of 25.70% in training set </a:t>
            </a:r>
            <a:endParaRPr sz="1400" b="1">
              <a:latin typeface="Roboto Condensed"/>
              <a:ea typeface="Roboto Condensed"/>
              <a:cs typeface="Roboto Condensed"/>
              <a:sym typeface="Roboto Condensed"/>
            </a:endParaRPr>
          </a:p>
        </p:txBody>
      </p:sp>
      <p:pic>
        <p:nvPicPr>
          <p:cNvPr id="366" name="Google Shape;366;p53"/>
          <p:cNvPicPr preferRelativeResize="0"/>
          <p:nvPr/>
        </p:nvPicPr>
        <p:blipFill rotWithShape="1">
          <a:blip r:embed="rId3">
            <a:alphaModFix/>
          </a:blip>
          <a:srcRect l="4588" t="29825" r="35359" b="21432"/>
          <a:stretch/>
        </p:blipFill>
        <p:spPr>
          <a:xfrm>
            <a:off x="1584650" y="1741325"/>
            <a:ext cx="5491200" cy="27441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54"/>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Test and Deployment</a:t>
            </a:r>
            <a:endParaRPr/>
          </a:p>
        </p:txBody>
      </p:sp>
      <p:sp>
        <p:nvSpPr>
          <p:cNvPr id="372" name="Google Shape;372;p54"/>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55"/>
          <p:cNvSpPr txBox="1">
            <a:spLocks noGrp="1"/>
          </p:cNvSpPr>
          <p:nvPr>
            <p:ph type="body" idx="1"/>
          </p:nvPr>
        </p:nvSpPr>
        <p:spPr>
          <a:xfrm>
            <a:off x="606900" y="412850"/>
            <a:ext cx="6919200" cy="3510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b="1">
                <a:latin typeface="Roboto Condensed"/>
                <a:ea typeface="Roboto Condensed"/>
                <a:cs typeface="Roboto Condensed"/>
                <a:sym typeface="Roboto Condensed"/>
              </a:rPr>
              <a:t>The model is finally tested with a test data and the results are obtained  and deployed using vs code and streamlit.</a:t>
            </a:r>
            <a:endParaRPr/>
          </a:p>
        </p:txBody>
      </p:sp>
      <p:pic>
        <p:nvPicPr>
          <p:cNvPr id="378" name="Google Shape;378;p55"/>
          <p:cNvPicPr preferRelativeResize="0"/>
          <p:nvPr/>
        </p:nvPicPr>
        <p:blipFill rotWithShape="1">
          <a:blip r:embed="rId3">
            <a:alphaModFix/>
          </a:blip>
          <a:srcRect l="3407" t="23292" r="57912" b="22600"/>
          <a:stretch/>
        </p:blipFill>
        <p:spPr>
          <a:xfrm>
            <a:off x="1029350" y="1403775"/>
            <a:ext cx="3763200" cy="2956725"/>
          </a:xfrm>
          <a:prstGeom prst="rect">
            <a:avLst/>
          </a:prstGeom>
          <a:noFill/>
          <a:ln>
            <a:noFill/>
          </a:ln>
        </p:spPr>
      </p:pic>
      <p:sp>
        <p:nvSpPr>
          <p:cNvPr id="379" name="Google Shape;379;p55"/>
          <p:cNvSpPr txBox="1"/>
          <p:nvPr/>
        </p:nvSpPr>
        <p:spPr>
          <a:xfrm>
            <a:off x="5016200" y="2371650"/>
            <a:ext cx="197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1"/>
                </a:solidFill>
                <a:latin typeface="Roboto Condensed"/>
                <a:ea typeface="Roboto Condensed"/>
                <a:cs typeface="Roboto Condensed"/>
                <a:sym typeface="Roboto Condensed"/>
              </a:rPr>
              <a:t>Test using CNN model</a:t>
            </a:r>
            <a:endParaRPr b="1">
              <a:solidFill>
                <a:schemeClr val="dk1"/>
              </a:solidFill>
              <a:latin typeface="Roboto Condensed"/>
              <a:ea typeface="Roboto Condensed"/>
              <a:cs typeface="Roboto Condensed"/>
              <a:sym typeface="Roboto Condense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pic>
        <p:nvPicPr>
          <p:cNvPr id="384" name="Google Shape;384;p56"/>
          <p:cNvPicPr preferRelativeResize="0"/>
          <p:nvPr/>
        </p:nvPicPr>
        <p:blipFill rotWithShape="1">
          <a:blip r:embed="rId3">
            <a:alphaModFix/>
          </a:blip>
          <a:srcRect l="3931" t="21465" r="47292" b="25756"/>
          <a:stretch/>
        </p:blipFill>
        <p:spPr>
          <a:xfrm>
            <a:off x="918600" y="1366800"/>
            <a:ext cx="4460099" cy="2110149"/>
          </a:xfrm>
          <a:prstGeom prst="rect">
            <a:avLst/>
          </a:prstGeom>
          <a:noFill/>
          <a:ln>
            <a:noFill/>
          </a:ln>
        </p:spPr>
      </p:pic>
      <p:sp>
        <p:nvSpPr>
          <p:cNvPr id="385" name="Google Shape;385;p56"/>
          <p:cNvSpPr txBox="1"/>
          <p:nvPr/>
        </p:nvSpPr>
        <p:spPr>
          <a:xfrm>
            <a:off x="5766975" y="2074175"/>
            <a:ext cx="18702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chemeClr val="dk1"/>
                </a:solidFill>
                <a:latin typeface="Roboto Condensed"/>
                <a:ea typeface="Roboto Condensed"/>
                <a:cs typeface="Roboto Condensed"/>
                <a:sym typeface="Roboto Condensed"/>
              </a:rPr>
              <a:t>Test using ResNet50</a:t>
            </a:r>
            <a:endParaRPr sz="1600" b="1">
              <a:solidFill>
                <a:schemeClr val="dk1"/>
              </a:solidFill>
              <a:latin typeface="Roboto Condensed"/>
              <a:ea typeface="Roboto Condensed"/>
              <a:cs typeface="Roboto Condensed"/>
              <a:sym typeface="Roboto Condense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57"/>
          <p:cNvSpPr txBox="1">
            <a:spLocks noGrp="1"/>
          </p:cNvSpPr>
          <p:nvPr>
            <p:ph type="body" idx="1"/>
          </p:nvPr>
        </p:nvSpPr>
        <p:spPr>
          <a:xfrm>
            <a:off x="762750" y="943150"/>
            <a:ext cx="6919200" cy="38916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Nunito SemiBold"/>
              <a:buChar char="●"/>
            </a:pPr>
            <a:r>
              <a:rPr lang="en" sz="1500">
                <a:latin typeface="Nunito SemiBold"/>
                <a:ea typeface="Nunito SemiBold"/>
                <a:cs typeface="Nunito SemiBold"/>
                <a:sym typeface="Nunito SemiBold"/>
              </a:rPr>
              <a:t>Applying various Transfer learning algorithm</a:t>
            </a:r>
            <a:endParaRPr sz="1500">
              <a:latin typeface="Nunito SemiBold"/>
              <a:ea typeface="Nunito SemiBold"/>
              <a:cs typeface="Nunito SemiBold"/>
              <a:sym typeface="Nunito SemiBold"/>
            </a:endParaRPr>
          </a:p>
          <a:p>
            <a:pPr marL="457200" lvl="0" indent="-323850" algn="l" rtl="0">
              <a:spcBef>
                <a:spcPts val="0"/>
              </a:spcBef>
              <a:spcAft>
                <a:spcPts val="0"/>
              </a:spcAft>
              <a:buSzPts val="1500"/>
              <a:buFont typeface="Nunito SemiBold"/>
              <a:buChar char="●"/>
            </a:pPr>
            <a:r>
              <a:rPr lang="en" sz="1500">
                <a:latin typeface="Nunito SemiBold"/>
                <a:ea typeface="Nunito SemiBold"/>
                <a:cs typeface="Nunito SemiBold"/>
                <a:sym typeface="Nunito SemiBold"/>
              </a:rPr>
              <a:t>With object detection using computer vision for identification of cloud types can improve the accuracy of prediction with real life weather pattern and climate can be predicted more accurately.</a:t>
            </a:r>
            <a:endParaRPr sz="1500">
              <a:latin typeface="Nunito SemiBold"/>
              <a:ea typeface="Nunito SemiBold"/>
              <a:cs typeface="Nunito SemiBold"/>
              <a:sym typeface="Nunito SemiBold"/>
            </a:endParaRPr>
          </a:p>
          <a:p>
            <a:pPr marL="0" lvl="0" indent="0" algn="l" rtl="0">
              <a:spcBef>
                <a:spcPts val="1600"/>
              </a:spcBef>
              <a:spcAft>
                <a:spcPts val="0"/>
              </a:spcAft>
              <a:buNone/>
            </a:pPr>
            <a:endParaRPr sz="1500" b="1">
              <a:latin typeface="Roboto Condensed"/>
              <a:ea typeface="Roboto Condensed"/>
              <a:cs typeface="Roboto Condensed"/>
              <a:sym typeface="Roboto Condensed"/>
            </a:endParaRPr>
          </a:p>
          <a:p>
            <a:pPr marL="0" lvl="0" indent="0" algn="l" rtl="0">
              <a:spcBef>
                <a:spcPts val="1600"/>
              </a:spcBef>
              <a:spcAft>
                <a:spcPts val="1600"/>
              </a:spcAft>
              <a:buNone/>
            </a:pPr>
            <a:endParaRPr sz="1500" b="1">
              <a:latin typeface="Roboto Condensed"/>
              <a:ea typeface="Roboto Condensed"/>
              <a:cs typeface="Roboto Condensed"/>
              <a:sym typeface="Roboto Condensed"/>
            </a:endParaRPr>
          </a:p>
        </p:txBody>
      </p:sp>
      <p:sp>
        <p:nvSpPr>
          <p:cNvPr id="391" name="Google Shape;391;p57"/>
          <p:cNvSpPr txBox="1">
            <a:spLocks noGrp="1"/>
          </p:cNvSpPr>
          <p:nvPr>
            <p:ph type="ctrTitle"/>
          </p:nvPr>
        </p:nvSpPr>
        <p:spPr>
          <a:xfrm>
            <a:off x="1555251" y="2929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Future works</a:t>
            </a:r>
            <a:endParaRPr/>
          </a:p>
        </p:txBody>
      </p:sp>
      <p:pic>
        <p:nvPicPr>
          <p:cNvPr id="392" name="Google Shape;392;p57"/>
          <p:cNvPicPr preferRelativeResize="0"/>
          <p:nvPr/>
        </p:nvPicPr>
        <p:blipFill rotWithShape="1">
          <a:blip r:embed="rId3">
            <a:alphaModFix/>
          </a:blip>
          <a:srcRect l="13892" t="31224" r="38951" b="41795"/>
          <a:stretch/>
        </p:blipFill>
        <p:spPr>
          <a:xfrm>
            <a:off x="1935000" y="2475450"/>
            <a:ext cx="5966326" cy="19191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1">
            <a:hlinkClick r:id="rId3" action="ppaction://hlinksldjump"/>
          </p:cNvPr>
          <p:cNvSpPr/>
          <p:nvPr/>
        </p:nvSpPr>
        <p:spPr>
          <a:xfrm>
            <a:off x="7991475" y="463300"/>
            <a:ext cx="620100" cy="617400"/>
          </a:xfrm>
          <a:prstGeom prst="snip2DiagRect">
            <a:avLst>
              <a:gd name="adj1" fmla="val 0"/>
              <a:gd name="adj2" fmla="val 16667"/>
            </a:avLst>
          </a:prstGeom>
          <a:noFill/>
          <a:ln w="9525" cap="flat" cmpd="sng">
            <a:solidFill>
              <a:schemeClr val="hlink"/>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1"/>
          <p:cNvSpPr txBox="1">
            <a:spLocks noGrp="1"/>
          </p:cNvSpPr>
          <p:nvPr>
            <p:ph type="title" idx="2"/>
          </p:nvPr>
        </p:nvSpPr>
        <p:spPr>
          <a:xfrm flipH="1">
            <a:off x="1103000" y="2323850"/>
            <a:ext cx="58872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a:p>
            <a:pPr marL="0" lvl="0" indent="0" algn="l" rtl="0">
              <a:spcBef>
                <a:spcPts val="0"/>
              </a:spcBef>
              <a:spcAft>
                <a:spcPts val="0"/>
              </a:spcAft>
              <a:buNone/>
            </a:pPr>
            <a:r>
              <a:rPr lang="en" sz="3600"/>
              <a:t>AGENDA</a:t>
            </a:r>
            <a:endParaRPr sz="3600"/>
          </a:p>
        </p:txBody>
      </p:sp>
      <p:cxnSp>
        <p:nvCxnSpPr>
          <p:cNvPr id="169" name="Google Shape;169;p31"/>
          <p:cNvCxnSpPr/>
          <p:nvPr/>
        </p:nvCxnSpPr>
        <p:spPr>
          <a:xfrm>
            <a:off x="0" y="4028275"/>
            <a:ext cx="1561500" cy="0"/>
          </a:xfrm>
          <a:prstGeom prst="straightConnector1">
            <a:avLst/>
          </a:prstGeom>
          <a:noFill/>
          <a:ln w="9525" cap="flat" cmpd="sng">
            <a:solidFill>
              <a:schemeClr val="dk2"/>
            </a:solidFill>
            <a:prstDash val="solid"/>
            <a:round/>
            <a:headEnd type="none" w="med" len="med"/>
            <a:tailEnd type="none" w="med" len="med"/>
          </a:ln>
        </p:spPr>
      </p:cxnSp>
      <p:grpSp>
        <p:nvGrpSpPr>
          <p:cNvPr id="170" name="Google Shape;170;p31"/>
          <p:cNvGrpSpPr/>
          <p:nvPr/>
        </p:nvGrpSpPr>
        <p:grpSpPr>
          <a:xfrm>
            <a:off x="8089940" y="561326"/>
            <a:ext cx="423413" cy="421569"/>
            <a:chOff x="7703675" y="2541175"/>
            <a:chExt cx="499425" cy="497250"/>
          </a:xfrm>
        </p:grpSpPr>
        <p:sp>
          <p:nvSpPr>
            <p:cNvPr id="171" name="Google Shape;171;p31"/>
            <p:cNvSpPr/>
            <p:nvPr/>
          </p:nvSpPr>
          <p:spPr>
            <a:xfrm>
              <a:off x="7847475" y="2698600"/>
              <a:ext cx="355625" cy="339825"/>
            </a:xfrm>
            <a:custGeom>
              <a:avLst/>
              <a:gdLst/>
              <a:ahLst/>
              <a:cxnLst/>
              <a:rect l="l" t="t" r="r" b="b"/>
              <a:pathLst>
                <a:path w="14225" h="13593" extrusionOk="0">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1"/>
            <p:cNvSpPr/>
            <p:nvPr/>
          </p:nvSpPr>
          <p:spPr>
            <a:xfrm>
              <a:off x="7703675" y="2659275"/>
              <a:ext cx="323350" cy="87175"/>
            </a:xfrm>
            <a:custGeom>
              <a:avLst/>
              <a:gdLst/>
              <a:ahLst/>
              <a:cxnLst/>
              <a:rect l="l" t="t" r="r" b="b"/>
              <a:pathLst>
                <a:path w="12934" h="3487" extrusionOk="0">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1"/>
            <p:cNvSpPr/>
            <p:nvPr/>
          </p:nvSpPr>
          <p:spPr>
            <a:xfrm>
              <a:off x="7910650" y="2776925"/>
              <a:ext cx="116375" cy="87175"/>
            </a:xfrm>
            <a:custGeom>
              <a:avLst/>
              <a:gdLst/>
              <a:ahLst/>
              <a:cxnLst/>
              <a:rect l="l" t="t" r="r" b="b"/>
              <a:pathLst>
                <a:path w="4655" h="3487" extrusionOk="0">
                  <a:moveTo>
                    <a:pt x="872" y="1"/>
                  </a:moveTo>
                  <a:cubicBezTo>
                    <a:pt x="1" y="1029"/>
                    <a:pt x="1" y="2476"/>
                    <a:pt x="803" y="3487"/>
                  </a:cubicBezTo>
                  <a:lnTo>
                    <a:pt x="4655" y="3487"/>
                  </a:lnTo>
                  <a:lnTo>
                    <a:pt x="4655" y="1"/>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1"/>
            <p:cNvSpPr/>
            <p:nvPr/>
          </p:nvSpPr>
          <p:spPr>
            <a:xfrm>
              <a:off x="7703675" y="2776925"/>
              <a:ext cx="132925" cy="87175"/>
            </a:xfrm>
            <a:custGeom>
              <a:avLst/>
              <a:gdLst/>
              <a:ahLst/>
              <a:cxnLst/>
              <a:rect l="l" t="t" r="r" b="b"/>
              <a:pathLst>
                <a:path w="5317" h="3487" extrusionOk="0">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1"/>
            <p:cNvSpPr/>
            <p:nvPr/>
          </p:nvSpPr>
          <p:spPr>
            <a:xfrm>
              <a:off x="7703675" y="2541175"/>
              <a:ext cx="323350" cy="87175"/>
            </a:xfrm>
            <a:custGeom>
              <a:avLst/>
              <a:gdLst/>
              <a:ahLst/>
              <a:cxnLst/>
              <a:rect l="l" t="t" r="r" b="b"/>
              <a:pathLst>
                <a:path w="12934" h="3487" extrusionOk="0">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69"/>
                                        </p:tgtEl>
                                        <p:attrNameLst>
                                          <p:attrName>style.visibility</p:attrName>
                                        </p:attrNameLst>
                                      </p:cBhvr>
                                      <p:to>
                                        <p:strVal val="visible"/>
                                      </p:to>
                                    </p:set>
                                    <p:anim calcmode="lin" valueType="num">
                                      <p:cBhvr additive="base">
                                        <p:cTn id="7" dur="1000"/>
                                        <p:tgtEl>
                                          <p:spTgt spid="169"/>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68"/>
                                        </p:tgtEl>
                                        <p:attrNameLst>
                                          <p:attrName>style.visibility</p:attrName>
                                        </p:attrNameLst>
                                      </p:cBhvr>
                                      <p:to>
                                        <p:strVal val="visible"/>
                                      </p:to>
                                    </p:set>
                                    <p:animEffect transition="in" filter="fade">
                                      <p:cBhvr>
                                        <p:cTn id="11" dur="1000"/>
                                        <p:tgtEl>
                                          <p:spTgt spid="1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58"/>
          <p:cNvSpPr txBox="1">
            <a:spLocks noGrp="1"/>
          </p:cNvSpPr>
          <p:nvPr>
            <p:ph type="body" idx="1"/>
          </p:nvPr>
        </p:nvSpPr>
        <p:spPr>
          <a:xfrm>
            <a:off x="948225" y="1703275"/>
            <a:ext cx="6919200" cy="3510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4800" b="1">
                <a:latin typeface="Exo 2"/>
                <a:ea typeface="Exo 2"/>
                <a:cs typeface="Exo 2"/>
                <a:sym typeface="Exo 2"/>
              </a:rPr>
              <a:t>THANK YOU </a:t>
            </a:r>
            <a:endParaRPr sz="4800" b="1">
              <a:latin typeface="Exo 2"/>
              <a:ea typeface="Exo 2"/>
              <a:cs typeface="Exo 2"/>
              <a:sym typeface="Exo 2"/>
            </a:endParaRPr>
          </a:p>
          <a:p>
            <a:pPr marL="0" lvl="0" indent="0" algn="l" rtl="0">
              <a:spcBef>
                <a:spcPts val="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2"/>
          <p:cNvSpPr txBox="1">
            <a:spLocks noGrp="1"/>
          </p:cNvSpPr>
          <p:nvPr>
            <p:ph type="subTitle" idx="1"/>
          </p:nvPr>
        </p:nvSpPr>
        <p:spPr>
          <a:xfrm>
            <a:off x="1080525" y="826950"/>
            <a:ext cx="6603600" cy="36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latin typeface="Roboto Condensed"/>
                <a:ea typeface="Roboto Condensed"/>
                <a:cs typeface="Roboto Condensed"/>
                <a:sym typeface="Roboto Condensed"/>
              </a:rPr>
              <a:t>Weather condition is an important factor that is considered for various decisions.</a:t>
            </a:r>
            <a:endParaRPr sz="2000"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endParaRPr sz="2000"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r>
              <a:rPr lang="en" sz="2000" b="1">
                <a:solidFill>
                  <a:schemeClr val="dk1"/>
                </a:solidFill>
                <a:latin typeface="Roboto Condensed"/>
                <a:ea typeface="Roboto Condensed"/>
                <a:cs typeface="Roboto Condensed"/>
                <a:sym typeface="Roboto Condensed"/>
              </a:rPr>
              <a:t>Deep learning and computer vision can assist in classifying cloud images that do not depend on weather forecast information from the internet</a:t>
            </a:r>
            <a:endParaRPr sz="2000"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endParaRPr sz="2000"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r>
              <a:rPr lang="en" sz="2000" b="1">
                <a:solidFill>
                  <a:schemeClr val="dk1"/>
                </a:solidFill>
                <a:latin typeface="Roboto Condensed"/>
                <a:ea typeface="Roboto Condensed"/>
                <a:cs typeface="Roboto Condensed"/>
                <a:sym typeface="Roboto Condensed"/>
              </a:rPr>
              <a:t>This project aims to classify cloud images using deep learning to perform cloud image classification that is used predicting the weather condition</a:t>
            </a:r>
            <a:endParaRPr sz="2000" b="1">
              <a:solidFill>
                <a:schemeClr val="dk1"/>
              </a:solidFill>
              <a:latin typeface="Roboto Condensed"/>
              <a:ea typeface="Roboto Condensed"/>
              <a:cs typeface="Roboto Condensed"/>
              <a:sym typeface="Roboto Condensed"/>
            </a:endParaRPr>
          </a:p>
        </p:txBody>
      </p:sp>
      <p:cxnSp>
        <p:nvCxnSpPr>
          <p:cNvPr id="181" name="Google Shape;181;p32"/>
          <p:cNvCxnSpPr/>
          <p:nvPr/>
        </p:nvCxnSpPr>
        <p:spPr>
          <a:xfrm>
            <a:off x="4569600" y="1494500"/>
            <a:ext cx="4574400" cy="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32"/>
          <p:cNvCxnSpPr/>
          <p:nvPr/>
        </p:nvCxnSpPr>
        <p:spPr>
          <a:xfrm>
            <a:off x="0" y="3568175"/>
            <a:ext cx="4574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81"/>
                                        </p:tgtEl>
                                        <p:attrNameLst>
                                          <p:attrName>style.visibility</p:attrName>
                                        </p:attrNameLst>
                                      </p:cBhvr>
                                      <p:to>
                                        <p:strVal val="visible"/>
                                      </p:to>
                                    </p:set>
                                    <p:anim calcmode="lin" valueType="num">
                                      <p:cBhvr additive="base">
                                        <p:cTn id="7" dur="1000"/>
                                        <p:tgtEl>
                                          <p:spTgt spid="18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182"/>
                                        </p:tgtEl>
                                        <p:attrNameLst>
                                          <p:attrName>style.visibility</p:attrName>
                                        </p:attrNameLst>
                                      </p:cBhvr>
                                      <p:to>
                                        <p:strVal val="visible"/>
                                      </p:to>
                                    </p:set>
                                    <p:anim calcmode="lin" valueType="num">
                                      <p:cBhvr additive="base">
                                        <p:cTn id="10" dur="1000"/>
                                        <p:tgtEl>
                                          <p:spTgt spid="18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3"/>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OBJECTIVE</a:t>
            </a:r>
            <a:endParaRPr/>
          </a:p>
        </p:txBody>
      </p:sp>
      <p:sp>
        <p:nvSpPr>
          <p:cNvPr id="188" name="Google Shape;188;p33"/>
          <p:cNvSpPr txBox="1">
            <a:spLocks noGrp="1"/>
          </p:cNvSpPr>
          <p:nvPr>
            <p:ph type="title" idx="2"/>
          </p:nvPr>
        </p:nvSpPr>
        <p:spPr>
          <a:xfrm flipH="1">
            <a:off x="4964179" y="23238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cxnSp>
        <p:nvCxnSpPr>
          <p:cNvPr id="189" name="Google Shape;189;p33"/>
          <p:cNvCxnSpPr/>
          <p:nvPr/>
        </p:nvCxnSpPr>
        <p:spPr>
          <a:xfrm>
            <a:off x="7578325" y="4028400"/>
            <a:ext cx="1565700" cy="0"/>
          </a:xfrm>
          <a:prstGeom prst="straightConnector1">
            <a:avLst/>
          </a:prstGeom>
          <a:noFill/>
          <a:ln w="9525" cap="flat" cmpd="sng">
            <a:solidFill>
              <a:schemeClr val="dk2"/>
            </a:solidFill>
            <a:prstDash val="solid"/>
            <a:round/>
            <a:headEnd type="none" w="med" len="med"/>
            <a:tailEnd type="none" w="med" len="med"/>
          </a:ln>
        </p:spPr>
      </p:cxnSp>
      <p:grpSp>
        <p:nvGrpSpPr>
          <p:cNvPr id="190" name="Google Shape;190;p33"/>
          <p:cNvGrpSpPr/>
          <p:nvPr/>
        </p:nvGrpSpPr>
        <p:grpSpPr>
          <a:xfrm>
            <a:off x="8089940" y="561326"/>
            <a:ext cx="423413" cy="421569"/>
            <a:chOff x="7703675" y="2541175"/>
            <a:chExt cx="499425" cy="497250"/>
          </a:xfrm>
        </p:grpSpPr>
        <p:sp>
          <p:nvSpPr>
            <p:cNvPr id="191" name="Google Shape;191;p33"/>
            <p:cNvSpPr/>
            <p:nvPr/>
          </p:nvSpPr>
          <p:spPr>
            <a:xfrm>
              <a:off x="7847475" y="2698600"/>
              <a:ext cx="355625" cy="339825"/>
            </a:xfrm>
            <a:custGeom>
              <a:avLst/>
              <a:gdLst/>
              <a:ahLst/>
              <a:cxnLst/>
              <a:rect l="l" t="t" r="r" b="b"/>
              <a:pathLst>
                <a:path w="14225" h="13593" extrusionOk="0">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3"/>
            <p:cNvSpPr/>
            <p:nvPr/>
          </p:nvSpPr>
          <p:spPr>
            <a:xfrm>
              <a:off x="7703675" y="2659275"/>
              <a:ext cx="323350" cy="87175"/>
            </a:xfrm>
            <a:custGeom>
              <a:avLst/>
              <a:gdLst/>
              <a:ahLst/>
              <a:cxnLst/>
              <a:rect l="l" t="t" r="r" b="b"/>
              <a:pathLst>
                <a:path w="12934" h="3487" extrusionOk="0">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3"/>
            <p:cNvSpPr/>
            <p:nvPr/>
          </p:nvSpPr>
          <p:spPr>
            <a:xfrm>
              <a:off x="7910650" y="2776925"/>
              <a:ext cx="116375" cy="87175"/>
            </a:xfrm>
            <a:custGeom>
              <a:avLst/>
              <a:gdLst/>
              <a:ahLst/>
              <a:cxnLst/>
              <a:rect l="l" t="t" r="r" b="b"/>
              <a:pathLst>
                <a:path w="4655" h="3487" extrusionOk="0">
                  <a:moveTo>
                    <a:pt x="872" y="1"/>
                  </a:moveTo>
                  <a:cubicBezTo>
                    <a:pt x="1" y="1029"/>
                    <a:pt x="1" y="2476"/>
                    <a:pt x="803" y="3487"/>
                  </a:cubicBezTo>
                  <a:lnTo>
                    <a:pt x="4655" y="3487"/>
                  </a:lnTo>
                  <a:lnTo>
                    <a:pt x="4655" y="1"/>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3"/>
            <p:cNvSpPr/>
            <p:nvPr/>
          </p:nvSpPr>
          <p:spPr>
            <a:xfrm>
              <a:off x="7703675" y="2776925"/>
              <a:ext cx="132925" cy="87175"/>
            </a:xfrm>
            <a:custGeom>
              <a:avLst/>
              <a:gdLst/>
              <a:ahLst/>
              <a:cxnLst/>
              <a:rect l="l" t="t" r="r" b="b"/>
              <a:pathLst>
                <a:path w="5317" h="3487" extrusionOk="0">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3"/>
            <p:cNvSpPr/>
            <p:nvPr/>
          </p:nvSpPr>
          <p:spPr>
            <a:xfrm>
              <a:off x="7703675" y="2541175"/>
              <a:ext cx="323350" cy="87175"/>
            </a:xfrm>
            <a:custGeom>
              <a:avLst/>
              <a:gdLst/>
              <a:ahLst/>
              <a:cxnLst/>
              <a:rect l="l" t="t" r="r" b="b"/>
              <a:pathLst>
                <a:path w="12934" h="3487" extrusionOk="0">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33">
            <a:hlinkClick r:id="rId3" action="ppaction://hlinksldjump"/>
          </p:cNvPr>
          <p:cNvSpPr/>
          <p:nvPr/>
        </p:nvSpPr>
        <p:spPr>
          <a:xfrm>
            <a:off x="7991475" y="463300"/>
            <a:ext cx="620100" cy="617400"/>
          </a:xfrm>
          <a:prstGeom prst="snip2DiagRect">
            <a:avLst>
              <a:gd name="adj1" fmla="val 0"/>
              <a:gd name="adj2" fmla="val 16667"/>
            </a:avLst>
          </a:prstGeom>
          <a:noFill/>
          <a:ln w="9525" cap="flat" cmpd="sng">
            <a:solidFill>
              <a:schemeClr val="hlink"/>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89"/>
                                        </p:tgtEl>
                                        <p:attrNameLst>
                                          <p:attrName>style.visibility</p:attrName>
                                        </p:attrNameLst>
                                      </p:cBhvr>
                                      <p:to>
                                        <p:strVal val="visible"/>
                                      </p:to>
                                    </p:set>
                                    <p:anim calcmode="lin" valueType="num">
                                      <p:cBhvr additive="base">
                                        <p:cTn id="7" dur="1000"/>
                                        <p:tgtEl>
                                          <p:spTgt spid="189"/>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88"/>
                                        </p:tgtEl>
                                        <p:attrNameLst>
                                          <p:attrName>style.visibility</p:attrName>
                                        </p:attrNameLst>
                                      </p:cBhvr>
                                      <p:to>
                                        <p:strVal val="visible"/>
                                      </p:to>
                                    </p:set>
                                    <p:animEffect transition="in" filter="fade">
                                      <p:cBhvr>
                                        <p:cTn id="11" dur="7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4"/>
          <p:cNvPicPr preferRelativeResize="0"/>
          <p:nvPr/>
        </p:nvPicPr>
        <p:blipFill rotWithShape="1">
          <a:blip r:embed="rId3">
            <a:alphaModFix/>
          </a:blip>
          <a:srcRect l="26786" t="34247" r="43660" b="12490"/>
          <a:stretch/>
        </p:blipFill>
        <p:spPr>
          <a:xfrm>
            <a:off x="855425" y="875413"/>
            <a:ext cx="3498449" cy="3545075"/>
          </a:xfrm>
          <a:prstGeom prst="rect">
            <a:avLst/>
          </a:prstGeom>
          <a:noFill/>
          <a:ln>
            <a:noFill/>
          </a:ln>
        </p:spPr>
      </p:pic>
      <p:sp>
        <p:nvSpPr>
          <p:cNvPr id="202" name="Google Shape;202;p34"/>
          <p:cNvSpPr txBox="1"/>
          <p:nvPr/>
        </p:nvSpPr>
        <p:spPr>
          <a:xfrm>
            <a:off x="4957075" y="1820500"/>
            <a:ext cx="3301200" cy="193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Roboto Condensed"/>
                <a:ea typeface="Roboto Condensed"/>
                <a:cs typeface="Roboto Condensed"/>
                <a:sym typeface="Roboto Condensed"/>
              </a:rPr>
              <a:t> </a:t>
            </a:r>
            <a:r>
              <a:rPr lang="en" sz="1600" b="1">
                <a:solidFill>
                  <a:schemeClr val="dk1"/>
                </a:solidFill>
                <a:latin typeface="Roboto Condensed"/>
                <a:ea typeface="Roboto Condensed"/>
                <a:cs typeface="Roboto Condensed"/>
                <a:sym typeface="Roboto Condensed"/>
              </a:rPr>
              <a:t>Stratus</a:t>
            </a:r>
            <a:endParaRPr sz="1600"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endParaRPr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r>
              <a:rPr lang="en" b="1">
                <a:solidFill>
                  <a:schemeClr val="dk1"/>
                </a:solidFill>
                <a:latin typeface="Roboto Condensed"/>
                <a:ea typeface="Roboto Condensed"/>
                <a:cs typeface="Roboto Condensed"/>
                <a:sym typeface="Roboto Condensed"/>
              </a:rPr>
              <a:t>Stratus is usually accompanied by little to moderate rainfall </a:t>
            </a:r>
            <a:endParaRPr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latin typeface="Roboto Condensed Light"/>
              <a:ea typeface="Roboto Condensed Light"/>
              <a:cs typeface="Roboto Condensed Light"/>
              <a:sym typeface="Roboto Condensed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35"/>
          <p:cNvPicPr preferRelativeResize="0"/>
          <p:nvPr/>
        </p:nvPicPr>
        <p:blipFill rotWithShape="1">
          <a:blip r:embed="rId3">
            <a:alphaModFix/>
          </a:blip>
          <a:srcRect l="14204" t="37275" r="54265" b="6134"/>
          <a:stretch/>
        </p:blipFill>
        <p:spPr>
          <a:xfrm>
            <a:off x="4595200" y="834375"/>
            <a:ext cx="3443625" cy="3474726"/>
          </a:xfrm>
          <a:prstGeom prst="rect">
            <a:avLst/>
          </a:prstGeom>
          <a:noFill/>
          <a:ln>
            <a:noFill/>
          </a:ln>
        </p:spPr>
      </p:pic>
      <p:sp>
        <p:nvSpPr>
          <p:cNvPr id="208" name="Google Shape;208;p35"/>
          <p:cNvSpPr txBox="1"/>
          <p:nvPr/>
        </p:nvSpPr>
        <p:spPr>
          <a:xfrm>
            <a:off x="943175" y="1864375"/>
            <a:ext cx="3000000" cy="1554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dk1"/>
                </a:solidFill>
                <a:latin typeface="Roboto Condensed"/>
                <a:ea typeface="Roboto Condensed"/>
                <a:cs typeface="Roboto Condensed"/>
                <a:sym typeface="Roboto Condensed"/>
              </a:rPr>
              <a:t>Contrail </a:t>
            </a:r>
            <a:endParaRPr sz="1500"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endParaRPr sz="1500"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r>
              <a:rPr lang="en" sz="1500" b="1">
                <a:solidFill>
                  <a:schemeClr val="dk1"/>
                </a:solidFill>
                <a:latin typeface="Roboto Condensed"/>
                <a:ea typeface="Roboto Condensed"/>
                <a:cs typeface="Roboto Condensed"/>
                <a:sym typeface="Roboto Condensed"/>
              </a:rPr>
              <a:t>Indicates a fair and nice weather ahead</a:t>
            </a:r>
            <a:endParaRPr sz="1500"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endParaRPr sz="1500" b="1">
              <a:solidFill>
                <a:schemeClr val="dk1"/>
              </a:solidFill>
              <a:latin typeface="Roboto Condensed"/>
              <a:ea typeface="Roboto Condensed"/>
              <a:cs typeface="Roboto Condensed"/>
              <a:sym typeface="Roboto Condensed"/>
            </a:endParaRPr>
          </a:p>
          <a:p>
            <a:pPr marL="0" lvl="0" indent="0" algn="l" rtl="0">
              <a:spcBef>
                <a:spcPts val="0"/>
              </a:spcBef>
              <a:spcAft>
                <a:spcPts val="0"/>
              </a:spcAft>
              <a:buNone/>
            </a:pPr>
            <a:endParaRPr>
              <a:latin typeface="Roboto Condensed Light"/>
              <a:ea typeface="Roboto Condensed Light"/>
              <a:cs typeface="Roboto Condensed Light"/>
              <a:sym typeface="Roboto Condensed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subTitle" idx="1"/>
          </p:nvPr>
        </p:nvSpPr>
        <p:spPr>
          <a:xfrm>
            <a:off x="1108025" y="522850"/>
            <a:ext cx="7039800" cy="4236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700" b="1">
                <a:latin typeface="Bitter"/>
                <a:ea typeface="Bitter"/>
                <a:cs typeface="Bitter"/>
                <a:sym typeface="Bitter"/>
              </a:rPr>
              <a:t>The modern classification scheme classifies clouds according to the altitude of cloud base, there being three altitude classes: low; mid-level and high. Within each altitude class additional classifications are defined based on four basic types and combinations there of.</a:t>
            </a:r>
            <a:endParaRPr sz="1700" b="1">
              <a:latin typeface="Bitter"/>
              <a:ea typeface="Bitter"/>
              <a:cs typeface="Bitter"/>
              <a:sym typeface="Bitter"/>
            </a:endParaRPr>
          </a:p>
          <a:p>
            <a:pPr marL="0" lvl="0" indent="0" algn="just" rtl="0">
              <a:spcBef>
                <a:spcPts val="0"/>
              </a:spcBef>
              <a:spcAft>
                <a:spcPts val="0"/>
              </a:spcAft>
              <a:buNone/>
            </a:pPr>
            <a:endParaRPr sz="1700" b="1">
              <a:latin typeface="Bitter"/>
              <a:ea typeface="Bitter"/>
              <a:cs typeface="Bitter"/>
              <a:sym typeface="Bitter"/>
            </a:endParaRPr>
          </a:p>
          <a:p>
            <a:pPr marL="0" lvl="0" indent="0" algn="just" rtl="0">
              <a:spcBef>
                <a:spcPts val="0"/>
              </a:spcBef>
              <a:spcAft>
                <a:spcPts val="0"/>
              </a:spcAft>
              <a:buNone/>
            </a:pPr>
            <a:r>
              <a:rPr lang="en" sz="1700" b="1">
                <a:latin typeface="Bitter"/>
                <a:ea typeface="Bitter"/>
                <a:cs typeface="Bitter"/>
                <a:sym typeface="Bitter"/>
              </a:rPr>
              <a:t>Weather prediction from the type of cloud can predict upto immediate future and they also indicate change in weather pattern within 24 hours.</a:t>
            </a:r>
            <a:endParaRPr sz="1700" b="1">
              <a:latin typeface="Bitter"/>
              <a:ea typeface="Bitter"/>
              <a:cs typeface="Bitter"/>
              <a:sym typeface="Bitter"/>
            </a:endParaRPr>
          </a:p>
          <a:p>
            <a:pPr marL="0" lvl="0" indent="0" algn="just" rtl="0">
              <a:spcBef>
                <a:spcPts val="0"/>
              </a:spcBef>
              <a:spcAft>
                <a:spcPts val="0"/>
              </a:spcAft>
              <a:buNone/>
            </a:pPr>
            <a:endParaRPr sz="1700" b="1">
              <a:latin typeface="Bitter"/>
              <a:ea typeface="Bitter"/>
              <a:cs typeface="Bitter"/>
              <a:sym typeface="Bitter"/>
            </a:endParaRPr>
          </a:p>
          <a:p>
            <a:pPr marL="0" lvl="0" indent="0" algn="just" rtl="0">
              <a:spcBef>
                <a:spcPts val="0"/>
              </a:spcBef>
              <a:spcAft>
                <a:spcPts val="0"/>
              </a:spcAft>
              <a:buNone/>
            </a:pPr>
            <a:r>
              <a:rPr lang="en" sz="1700" b="1">
                <a:latin typeface="Bitter"/>
                <a:ea typeface="Bitter"/>
                <a:cs typeface="Bitter"/>
                <a:sym typeface="Bitter"/>
              </a:rPr>
              <a:t>To build a multi class classification model for predicting weather from still image provided by the user which has crucial real life application such as environmental monitoring,distinguishing weather phenomenon that can improve local  agriculture </a:t>
            </a:r>
            <a:endParaRPr sz="1700" b="1">
              <a:latin typeface="Bitter"/>
              <a:ea typeface="Bitter"/>
              <a:cs typeface="Bitter"/>
              <a:sym typeface="Bitter"/>
            </a:endParaRPr>
          </a:p>
          <a:p>
            <a:pPr marL="0" lvl="0" indent="0" algn="just" rtl="0">
              <a:spcBef>
                <a:spcPts val="0"/>
              </a:spcBef>
              <a:spcAft>
                <a:spcPts val="0"/>
              </a:spcAft>
              <a:buNone/>
            </a:pPr>
            <a:endParaRPr sz="1700">
              <a:latin typeface="Bitter"/>
              <a:ea typeface="Bitter"/>
              <a:cs typeface="Bitter"/>
              <a:sym typeface="Bitter"/>
            </a:endParaRPr>
          </a:p>
          <a:p>
            <a:pPr marL="0" lvl="0" indent="0" algn="just" rtl="0">
              <a:spcBef>
                <a:spcPts val="0"/>
              </a:spcBef>
              <a:spcAft>
                <a:spcPts val="0"/>
              </a:spcAft>
              <a:buNone/>
            </a:pPr>
            <a:endParaRPr sz="1600">
              <a:solidFill>
                <a:srgbClr val="212529"/>
              </a:solidFill>
              <a:highlight>
                <a:srgbClr val="FFFFFF"/>
              </a:highlight>
              <a:latin typeface="Times New Roman"/>
              <a:ea typeface="Times New Roman"/>
              <a:cs typeface="Times New Roman"/>
              <a:sym typeface="Times New Roman"/>
            </a:endParaRPr>
          </a:p>
          <a:p>
            <a:pPr marL="0" lvl="0" indent="0" algn="r" rtl="0">
              <a:spcBef>
                <a:spcPts val="0"/>
              </a:spcBef>
              <a:spcAft>
                <a:spcPts val="0"/>
              </a:spcAft>
              <a:buNone/>
            </a:pPr>
            <a:endParaRPr sz="1600">
              <a:solidFill>
                <a:srgbClr val="212529"/>
              </a:solidFill>
              <a:highlight>
                <a:srgbClr val="FFFFFF"/>
              </a:highlight>
              <a:latin typeface="Times New Roman"/>
              <a:ea typeface="Times New Roman"/>
              <a:cs typeface="Times New Roman"/>
              <a:sym typeface="Times New Roman"/>
            </a:endParaRPr>
          </a:p>
          <a:p>
            <a:pPr marL="0" lvl="0" indent="0" algn="ctr" rtl="0">
              <a:spcBef>
                <a:spcPts val="0"/>
              </a:spcBef>
              <a:spcAft>
                <a:spcPts val="0"/>
              </a:spcAft>
              <a:buNone/>
            </a:pPr>
            <a:endParaRPr sz="1600">
              <a:solidFill>
                <a:srgbClr val="212529"/>
              </a:solidFill>
              <a:highlight>
                <a:srgbClr val="FFFFFF"/>
              </a:highlight>
              <a:latin typeface="Times New Roman"/>
              <a:ea typeface="Times New Roman"/>
              <a:cs typeface="Times New Roman"/>
              <a:sym typeface="Times New Roman"/>
            </a:endParaRPr>
          </a:p>
        </p:txBody>
      </p:sp>
      <p:cxnSp>
        <p:nvCxnSpPr>
          <p:cNvPr id="214" name="Google Shape;214;p36"/>
          <p:cNvCxnSpPr/>
          <p:nvPr/>
        </p:nvCxnSpPr>
        <p:spPr>
          <a:xfrm>
            <a:off x="3471800" y="445225"/>
            <a:ext cx="13680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7"/>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METHODOLOGY</a:t>
            </a:r>
            <a:endParaRPr/>
          </a:p>
        </p:txBody>
      </p:sp>
      <p:sp>
        <p:nvSpPr>
          <p:cNvPr id="220" name="Google Shape;220;p37"/>
          <p:cNvSpPr txBox="1">
            <a:spLocks noGrp="1"/>
          </p:cNvSpPr>
          <p:nvPr>
            <p:ph type="title" idx="2"/>
          </p:nvPr>
        </p:nvSpPr>
        <p:spPr>
          <a:xfrm flipH="1">
            <a:off x="5012168" y="1080688"/>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221" name="Google Shape;221;p37"/>
          <p:cNvCxnSpPr/>
          <p:nvPr/>
        </p:nvCxnSpPr>
        <p:spPr>
          <a:xfrm>
            <a:off x="7626825" y="2744700"/>
            <a:ext cx="1560600" cy="0"/>
          </a:xfrm>
          <a:prstGeom prst="straightConnector1">
            <a:avLst/>
          </a:prstGeom>
          <a:noFill/>
          <a:ln w="9525" cap="flat" cmpd="sng">
            <a:solidFill>
              <a:schemeClr val="dk2"/>
            </a:solidFill>
            <a:prstDash val="solid"/>
            <a:round/>
            <a:headEnd type="none" w="med" len="med"/>
            <a:tailEnd type="none" w="med" len="med"/>
          </a:ln>
        </p:spPr>
      </p:cxnSp>
      <p:grpSp>
        <p:nvGrpSpPr>
          <p:cNvPr id="222" name="Google Shape;222;p37"/>
          <p:cNvGrpSpPr/>
          <p:nvPr/>
        </p:nvGrpSpPr>
        <p:grpSpPr>
          <a:xfrm>
            <a:off x="8089940" y="561326"/>
            <a:ext cx="423413" cy="421569"/>
            <a:chOff x="7703675" y="2541175"/>
            <a:chExt cx="499425" cy="497250"/>
          </a:xfrm>
        </p:grpSpPr>
        <p:sp>
          <p:nvSpPr>
            <p:cNvPr id="223" name="Google Shape;223;p37"/>
            <p:cNvSpPr/>
            <p:nvPr/>
          </p:nvSpPr>
          <p:spPr>
            <a:xfrm>
              <a:off x="7847475" y="2698600"/>
              <a:ext cx="355625" cy="339825"/>
            </a:xfrm>
            <a:custGeom>
              <a:avLst/>
              <a:gdLst/>
              <a:ahLst/>
              <a:cxnLst/>
              <a:rect l="l" t="t" r="r" b="b"/>
              <a:pathLst>
                <a:path w="14225" h="13593" extrusionOk="0">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7"/>
            <p:cNvSpPr/>
            <p:nvPr/>
          </p:nvSpPr>
          <p:spPr>
            <a:xfrm>
              <a:off x="7703675" y="2659275"/>
              <a:ext cx="323350" cy="87175"/>
            </a:xfrm>
            <a:custGeom>
              <a:avLst/>
              <a:gdLst/>
              <a:ahLst/>
              <a:cxnLst/>
              <a:rect l="l" t="t" r="r" b="b"/>
              <a:pathLst>
                <a:path w="12934" h="3487" extrusionOk="0">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7"/>
            <p:cNvSpPr/>
            <p:nvPr/>
          </p:nvSpPr>
          <p:spPr>
            <a:xfrm>
              <a:off x="7910650" y="2776925"/>
              <a:ext cx="116375" cy="87175"/>
            </a:xfrm>
            <a:custGeom>
              <a:avLst/>
              <a:gdLst/>
              <a:ahLst/>
              <a:cxnLst/>
              <a:rect l="l" t="t" r="r" b="b"/>
              <a:pathLst>
                <a:path w="4655" h="3487" extrusionOk="0">
                  <a:moveTo>
                    <a:pt x="872" y="1"/>
                  </a:moveTo>
                  <a:cubicBezTo>
                    <a:pt x="1" y="1029"/>
                    <a:pt x="1" y="2476"/>
                    <a:pt x="803" y="3487"/>
                  </a:cubicBezTo>
                  <a:lnTo>
                    <a:pt x="4655" y="3487"/>
                  </a:lnTo>
                  <a:lnTo>
                    <a:pt x="4655" y="1"/>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7"/>
            <p:cNvSpPr/>
            <p:nvPr/>
          </p:nvSpPr>
          <p:spPr>
            <a:xfrm>
              <a:off x="7703675" y="2776925"/>
              <a:ext cx="132925" cy="87175"/>
            </a:xfrm>
            <a:custGeom>
              <a:avLst/>
              <a:gdLst/>
              <a:ahLst/>
              <a:cxnLst/>
              <a:rect l="l" t="t" r="r" b="b"/>
              <a:pathLst>
                <a:path w="5317" h="3487" extrusionOk="0">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7703675" y="2541175"/>
              <a:ext cx="323350" cy="87175"/>
            </a:xfrm>
            <a:custGeom>
              <a:avLst/>
              <a:gdLst/>
              <a:ahLst/>
              <a:cxnLst/>
              <a:rect l="l" t="t" r="r" b="b"/>
              <a:pathLst>
                <a:path w="12934" h="3487" extrusionOk="0">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chemeClr val="hlink"/>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21"/>
                                        </p:tgtEl>
                                        <p:attrNameLst>
                                          <p:attrName>style.visibility</p:attrName>
                                        </p:attrNameLst>
                                      </p:cBhvr>
                                      <p:to>
                                        <p:strVal val="visible"/>
                                      </p:to>
                                    </p:set>
                                    <p:anim calcmode="lin" valueType="num">
                                      <p:cBhvr additive="base">
                                        <p:cTn id="7" dur="1000"/>
                                        <p:tgtEl>
                                          <p:spTgt spid="221"/>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20"/>
                                        </p:tgtEl>
                                        <p:attrNameLst>
                                          <p:attrName>style.visibility</p:attrName>
                                        </p:attrNameLst>
                                      </p:cBhvr>
                                      <p:to>
                                        <p:strVal val="visible"/>
                                      </p:to>
                                    </p:set>
                                    <p:animEffect transition="in" filter="fade">
                                      <p:cBhvr>
                                        <p:cTn id="11" dur="800"/>
                                        <p:tgtEl>
                                          <p:spTgt spid="2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ch Newsletter Blue variant by Slidesgo">
  <a:themeElements>
    <a:clrScheme name="Simple Light">
      <a:dk1>
        <a:srgbClr val="FFFFFF"/>
      </a:dk1>
      <a:lt1>
        <a:srgbClr val="0A3455"/>
      </a:lt1>
      <a:dk2>
        <a:srgbClr val="6EBDC4"/>
      </a:dk2>
      <a:lt2>
        <a:srgbClr val="416D90"/>
      </a:lt2>
      <a:accent1>
        <a:srgbClr val="B4EBF0"/>
      </a:accent1>
      <a:accent2>
        <a:srgbClr val="7CC5CC"/>
      </a:accent2>
      <a:accent3>
        <a:srgbClr val="61A6B5"/>
      </a:accent3>
      <a:accent4>
        <a:srgbClr val="548FA6"/>
      </a:accent4>
      <a:accent5>
        <a:srgbClr val="2E5F80"/>
      </a:accent5>
      <a:accent6>
        <a:srgbClr val="174366"/>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663</Words>
  <Application>Microsoft Office PowerPoint</Application>
  <PresentationFormat>On-screen Show (16:9)</PresentationFormat>
  <Paragraphs>113</Paragraphs>
  <Slides>30</Slides>
  <Notes>30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30</vt:i4>
      </vt:variant>
    </vt:vector>
  </HeadingPairs>
  <TitlesOfParts>
    <vt:vector size="43" baseType="lpstr">
      <vt:lpstr>Nunito SemiBold</vt:lpstr>
      <vt:lpstr>Arial</vt:lpstr>
      <vt:lpstr>Roboto</vt:lpstr>
      <vt:lpstr>Nunito Light</vt:lpstr>
      <vt:lpstr>Times New Roman</vt:lpstr>
      <vt:lpstr>Georgia</vt:lpstr>
      <vt:lpstr>Fira Sans Extra Condensed Medium</vt:lpstr>
      <vt:lpstr>Nunito</vt:lpstr>
      <vt:lpstr>Roboto Condensed Light</vt:lpstr>
      <vt:lpstr>Roboto Condensed</vt:lpstr>
      <vt:lpstr>Exo 2</vt:lpstr>
      <vt:lpstr>Bitter</vt:lpstr>
      <vt:lpstr>Tech Newsletter Blue variant by Slidesgo</vt:lpstr>
      <vt:lpstr> CLOUD CLASSIFICATION FOR WEATHER PREDICTION</vt:lpstr>
      <vt:lpstr>TABLE OF CONTENTS</vt:lpstr>
      <vt:lpstr>01 AGENDA</vt:lpstr>
      <vt:lpstr>PowerPoint Presentation</vt:lpstr>
      <vt:lpstr>OBJECTIVE</vt:lpstr>
      <vt:lpstr>PowerPoint Presentation</vt:lpstr>
      <vt:lpstr>PowerPoint Presentation</vt:lpstr>
      <vt:lpstr>PowerPoint Presentation</vt:lpstr>
      <vt:lpstr>METHODOLOGY</vt:lpstr>
      <vt:lpstr>Dataset Overview</vt:lpstr>
      <vt:lpstr>PowerPoint Presentation</vt:lpstr>
      <vt:lpstr>PowerPoint Presentation</vt:lpstr>
      <vt:lpstr>PowerPoint Presentation</vt:lpstr>
      <vt:lpstr>Data Preprocessing</vt:lpstr>
      <vt:lpstr>     Grayscale conversion </vt:lpstr>
      <vt:lpstr>ROTATION </vt:lpstr>
      <vt:lpstr>     FLIPPING</vt:lpstr>
      <vt:lpstr>Scaling and Standardizing images</vt:lpstr>
      <vt:lpstr>Building a CNN model</vt:lpstr>
      <vt:lpstr>A convolution extracts tiles of input feature map and apply filters to then to compute new features , producing an output feature map.  During training the CNN learns the optimal values for filter matrices that enable it to extract meaningful features from input feature  With the help of CNN, We can build a model that classifies the given still image of a cloud to its correct type and its associated weather pattern</vt:lpstr>
      <vt:lpstr>PowerPoint Presentation</vt:lpstr>
      <vt:lpstr>PowerPoint Presentation</vt:lpstr>
      <vt:lpstr>  Building ResNet50  model</vt:lpstr>
      <vt:lpstr>       </vt:lpstr>
      <vt:lpstr>PowerPoint Presentation</vt:lpstr>
      <vt:lpstr>Test and Deployment</vt:lpstr>
      <vt:lpstr>PowerPoint Presentation</vt:lpstr>
      <vt:lpstr>PowerPoint Presentation</vt:lpstr>
      <vt:lpstr>Future works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CLOUD CLASSIFICATION FOR WEATHER PREDICTION</dc:title>
  <cp:lastModifiedBy>B Akshaya</cp:lastModifiedBy>
  <cp:revision>1</cp:revision>
  <dcterms:modified xsi:type="dcterms:W3CDTF">2022-07-26T12:25:14Z</dcterms:modified>
</cp:coreProperties>
</file>